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16"/>
  </p:notesMasterIdLst>
  <p:sldIdLst>
    <p:sldId id="256" r:id="rId5"/>
    <p:sldId id="257" r:id="rId6"/>
    <p:sldId id="365" r:id="rId7"/>
    <p:sldId id="362" r:id="rId8"/>
    <p:sldId id="342" r:id="rId9"/>
    <p:sldId id="348" r:id="rId10"/>
    <p:sldId id="349" r:id="rId11"/>
    <p:sldId id="350" r:id="rId12"/>
    <p:sldId id="351" r:id="rId13"/>
    <p:sldId id="324" r:id="rId14"/>
    <p:sldId id="266" r:id="rId15"/>
  </p:sldIdLst>
  <p:sldSz cx="9144000" cy="5143500" type="screen16x9"/>
  <p:notesSz cx="6858000" cy="9144000"/>
  <p:embeddedFontLst>
    <p:embeddedFont>
      <p:font typeface="Cascadia Code" panose="020B0609020000020004" pitchFamily="49" charset="0"/>
      <p:regular r:id="rId17"/>
      <p:bold r:id="rId18"/>
      <p:italic r:id="rId19"/>
      <p:boldItalic r:id="rId20"/>
    </p:embeddedFont>
    <p:embeddedFont>
      <p:font typeface="Mystical Woods Smooth Script" panose="02000500000000000000" pitchFamily="2" charset="0"/>
      <p:regular r:id="rId21"/>
    </p:embeddedFont>
    <p:embeddedFont>
      <p:font typeface="Rajdhani" panose="020B0604020202020204" charset="0"/>
      <p:regular r:id="rId22"/>
      <p:bold r:id="rId23"/>
    </p:embeddedFont>
    <p:embeddedFont>
      <p:font typeface="Rajdhani Medium" panose="020B0604020202020204" charset="0"/>
      <p:regular r:id="rId24"/>
      <p:bold r:id="rId25"/>
    </p:embeddedFont>
    <p:embeddedFont>
      <p:font typeface="Tajawal" panose="020B0604020202020204" charset="-78"/>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CEB"/>
    <a:srgbClr val="383138"/>
    <a:srgbClr val="9999FF"/>
    <a:srgbClr val="FF00FF"/>
    <a:srgbClr val="FA5B41"/>
    <a:srgbClr val="F3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C08F1E-F3B7-42D8-91B0-9F6FDA8EDE8A}">
  <a:tblStyle styleId="{2BC08F1E-F3B7-42D8-91B0-9F6FDA8EDE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89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2"/>
        <p:cNvGrpSpPr/>
        <p:nvPr/>
      </p:nvGrpSpPr>
      <p:grpSpPr>
        <a:xfrm>
          <a:off x="0" y="0"/>
          <a:ext cx="0" cy="0"/>
          <a:chOff x="0" y="0"/>
          <a:chExt cx="0" cy="0"/>
        </a:xfrm>
      </p:grpSpPr>
      <p:sp>
        <p:nvSpPr>
          <p:cNvPr id="3793" name="Google Shape;3793;gfc63c4e4b4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4" name="Google Shape;3794;gfc63c4e4b4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d498864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d498864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631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77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705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99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782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fc63c4e4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fc63c4e4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291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d49886441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d49886441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422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074151" y="3395246"/>
            <a:ext cx="6069811" cy="2822183"/>
            <a:chOff x="3074151" y="2321296"/>
            <a:chExt cx="6069811" cy="2822183"/>
          </a:xfrm>
        </p:grpSpPr>
        <p:sp>
          <p:nvSpPr>
            <p:cNvPr id="10" name="Google Shape;10;p2"/>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rot="5400000">
            <a:off x="-1330698" y="1335098"/>
            <a:ext cx="4238692" cy="1568482"/>
            <a:chOff x="340950" y="290161"/>
            <a:chExt cx="4238692" cy="1568482"/>
          </a:xfrm>
        </p:grpSpPr>
        <p:sp>
          <p:nvSpPr>
            <p:cNvPr id="27" name="Google Shape;27;p2"/>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flipH="1">
            <a:off x="3632500" y="0"/>
            <a:ext cx="32700" cy="136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flipH="1">
            <a:off x="3991650" y="0"/>
            <a:ext cx="32700" cy="92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flipH="1">
            <a:off x="1888650" y="4568875"/>
            <a:ext cx="449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flipH="1">
            <a:off x="2487000" y="4568875"/>
            <a:ext cx="32700" cy="57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txBox="1">
            <a:spLocks noGrp="1"/>
          </p:cNvSpPr>
          <p:nvPr>
            <p:ph type="ctrTitle"/>
          </p:nvPr>
        </p:nvSpPr>
        <p:spPr>
          <a:xfrm>
            <a:off x="4192075" y="901650"/>
            <a:ext cx="4238700" cy="2493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 name="Google Shape;43;p2"/>
          <p:cNvSpPr txBox="1">
            <a:spLocks noGrp="1"/>
          </p:cNvSpPr>
          <p:nvPr>
            <p:ph type="subTitle" idx="1"/>
          </p:nvPr>
        </p:nvSpPr>
        <p:spPr>
          <a:xfrm>
            <a:off x="4192075" y="3968009"/>
            <a:ext cx="4040400" cy="410400"/>
          </a:xfrm>
          <a:prstGeom prst="rect">
            <a:avLst/>
          </a:prstGeom>
          <a:noFill/>
          <a:ln>
            <a:noFill/>
          </a:ln>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grpSp>
        <p:nvGrpSpPr>
          <p:cNvPr id="83" name="Google Shape;83;p4"/>
          <p:cNvGrpSpPr/>
          <p:nvPr/>
        </p:nvGrpSpPr>
        <p:grpSpPr>
          <a:xfrm rot="5400000">
            <a:off x="-2304873" y="67286"/>
            <a:ext cx="4238692" cy="1568482"/>
            <a:chOff x="340950" y="290161"/>
            <a:chExt cx="4238692" cy="1568482"/>
          </a:xfrm>
        </p:grpSpPr>
        <p:sp>
          <p:nvSpPr>
            <p:cNvPr id="84" name="Google Shape;84;p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831964" y="-1450816"/>
            <a:ext cx="6069811" cy="2822183"/>
            <a:chOff x="3074151" y="2321296"/>
            <a:chExt cx="6069811" cy="2822183"/>
          </a:xfrm>
        </p:grpSpPr>
        <p:sp>
          <p:nvSpPr>
            <p:cNvPr id="95" name="Google Shape;95;p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1207725" y="4736697"/>
            <a:ext cx="88146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rot="5400000">
            <a:off x="7670950" y="-831250"/>
            <a:ext cx="391850" cy="2554200"/>
            <a:chOff x="3632500" y="0"/>
            <a:chExt cx="391850" cy="2554200"/>
          </a:xfrm>
        </p:grpSpPr>
        <p:sp>
          <p:nvSpPr>
            <p:cNvPr id="113" name="Google Shape;113;p4"/>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4"/>
          <p:cNvSpPr/>
          <p:nvPr/>
        </p:nvSpPr>
        <p:spPr>
          <a:xfrm flipH="1">
            <a:off x="0" y="3278050"/>
            <a:ext cx="4497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flipH="1">
            <a:off x="566025" y="29800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flipH="1">
            <a:off x="2058675" y="49562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5400000" flipH="1">
            <a:off x="-342925" y="-54875"/>
            <a:ext cx="21426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txBox="1">
            <a:spLocks noGrp="1"/>
          </p:cNvSpPr>
          <p:nvPr>
            <p:ph type="body" idx="1"/>
          </p:nvPr>
        </p:nvSpPr>
        <p:spPr>
          <a:xfrm>
            <a:off x="879750" y="1178825"/>
            <a:ext cx="7384500" cy="3369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AutoNum type="arabicPeriod"/>
              <a:defRPr sz="1200">
                <a:solidFill>
                  <a:schemeClr val="dk1"/>
                </a:solidFill>
              </a:defRPr>
            </a:lvl1pPr>
            <a:lvl2pPr marL="914400" lvl="1" indent="-317500" rtl="0">
              <a:lnSpc>
                <a:spcPct val="115000"/>
              </a:lnSpc>
              <a:spcBef>
                <a:spcPts val="0"/>
              </a:spcBef>
              <a:spcAft>
                <a:spcPts val="0"/>
              </a:spcAft>
              <a:buClr>
                <a:schemeClr val="dk1"/>
              </a:buClr>
              <a:buSzPts val="1400"/>
              <a:buAutoNum type="alphaLcPeriod"/>
              <a:defRPr>
                <a:solidFill>
                  <a:schemeClr val="dk1"/>
                </a:solidFill>
              </a:defRPr>
            </a:lvl2pPr>
            <a:lvl3pPr marL="1371600" lvl="2" indent="-317500" rtl="0">
              <a:lnSpc>
                <a:spcPct val="115000"/>
              </a:lnSpc>
              <a:spcBef>
                <a:spcPts val="0"/>
              </a:spcBef>
              <a:spcAft>
                <a:spcPts val="0"/>
              </a:spcAft>
              <a:buClr>
                <a:schemeClr val="dk1"/>
              </a:buClr>
              <a:buSzPts val="1400"/>
              <a:buAutoNum type="romanLcPeriod"/>
              <a:defRPr>
                <a:solidFill>
                  <a:schemeClr val="dk1"/>
                </a:solidFill>
              </a:defRPr>
            </a:lvl3pPr>
            <a:lvl4pPr marL="1828800" lvl="3" indent="-317500" rtl="0">
              <a:lnSpc>
                <a:spcPct val="115000"/>
              </a:lnSpc>
              <a:spcBef>
                <a:spcPts val="0"/>
              </a:spcBef>
              <a:spcAft>
                <a:spcPts val="0"/>
              </a:spcAft>
              <a:buClr>
                <a:schemeClr val="dk1"/>
              </a:buClr>
              <a:buSzPts val="1400"/>
              <a:buAutoNum type="arabicPeriod"/>
              <a:defRPr>
                <a:solidFill>
                  <a:schemeClr val="dk1"/>
                </a:solidFill>
              </a:defRPr>
            </a:lvl4pPr>
            <a:lvl5pPr marL="2286000" lvl="4" indent="-317500" rtl="0">
              <a:lnSpc>
                <a:spcPct val="115000"/>
              </a:lnSpc>
              <a:spcBef>
                <a:spcPts val="0"/>
              </a:spcBef>
              <a:spcAft>
                <a:spcPts val="0"/>
              </a:spcAft>
              <a:buClr>
                <a:schemeClr val="dk1"/>
              </a:buClr>
              <a:buSzPts val="1400"/>
              <a:buAutoNum type="alphaLcPeriod"/>
              <a:defRPr>
                <a:solidFill>
                  <a:schemeClr val="dk1"/>
                </a:solidFill>
              </a:defRPr>
            </a:lvl5pPr>
            <a:lvl6pPr marL="2743200" lvl="5" indent="-317500" rtl="0">
              <a:lnSpc>
                <a:spcPct val="115000"/>
              </a:lnSpc>
              <a:spcBef>
                <a:spcPts val="0"/>
              </a:spcBef>
              <a:spcAft>
                <a:spcPts val="0"/>
              </a:spcAft>
              <a:buClr>
                <a:schemeClr val="dk1"/>
              </a:buClr>
              <a:buSzPts val="1400"/>
              <a:buAutoNum type="romanLcPeriod"/>
              <a:defRPr>
                <a:solidFill>
                  <a:schemeClr val="dk1"/>
                </a:solidFill>
              </a:defRPr>
            </a:lvl6pPr>
            <a:lvl7pPr marL="3200400" lvl="6" indent="-317500" rtl="0">
              <a:lnSpc>
                <a:spcPct val="115000"/>
              </a:lnSpc>
              <a:spcBef>
                <a:spcPts val="0"/>
              </a:spcBef>
              <a:spcAft>
                <a:spcPts val="0"/>
              </a:spcAft>
              <a:buClr>
                <a:schemeClr val="dk1"/>
              </a:buClr>
              <a:buSzPts val="1400"/>
              <a:buAutoNum type="arabicPeriod"/>
              <a:defRPr>
                <a:solidFill>
                  <a:schemeClr val="dk1"/>
                </a:solidFill>
              </a:defRPr>
            </a:lvl7pPr>
            <a:lvl8pPr marL="3657600" lvl="7" indent="-317500" rtl="0">
              <a:lnSpc>
                <a:spcPct val="115000"/>
              </a:lnSpc>
              <a:spcBef>
                <a:spcPts val="0"/>
              </a:spcBef>
              <a:spcAft>
                <a:spcPts val="0"/>
              </a:spcAft>
              <a:buClr>
                <a:schemeClr val="dk1"/>
              </a:buClr>
              <a:buSzPts val="1400"/>
              <a:buAutoNum type="alphaLcPeriod"/>
              <a:defRPr>
                <a:solidFill>
                  <a:schemeClr val="dk1"/>
                </a:solidFill>
              </a:defRPr>
            </a:lvl8pPr>
            <a:lvl9pPr marL="4114800" lvl="8" indent="-317500" rtl="0">
              <a:lnSpc>
                <a:spcPct val="115000"/>
              </a:lnSpc>
              <a:spcBef>
                <a:spcPts val="0"/>
              </a:spcBef>
              <a:spcAft>
                <a:spcPts val="0"/>
              </a:spcAft>
              <a:buClr>
                <a:schemeClr val="dk1"/>
              </a:buClr>
              <a:buSzPts val="1400"/>
              <a:buAutoNum type="romanLcPeriod"/>
              <a:defRPr>
                <a:solidFill>
                  <a:schemeClr val="dk1"/>
                </a:solidFill>
              </a:defRPr>
            </a:lvl9pPr>
          </a:lstStyle>
          <a:p>
            <a:endParaRPr/>
          </a:p>
        </p:txBody>
      </p:sp>
      <p:sp>
        <p:nvSpPr>
          <p:cNvPr id="122" name="Google Shape;122;p4"/>
          <p:cNvSpPr txBox="1">
            <a:spLocks noGrp="1"/>
          </p:cNvSpPr>
          <p:nvPr>
            <p:ph type="title"/>
          </p:nvPr>
        </p:nvSpPr>
        <p:spPr>
          <a:xfrm>
            <a:off x="87975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168" name="Google Shape;168;p6"/>
          <p:cNvGrpSpPr/>
          <p:nvPr/>
        </p:nvGrpSpPr>
        <p:grpSpPr>
          <a:xfrm>
            <a:off x="5148402" y="-403014"/>
            <a:ext cx="4238692" cy="1568482"/>
            <a:chOff x="340950" y="290161"/>
            <a:chExt cx="4238692" cy="1568482"/>
          </a:xfrm>
        </p:grpSpPr>
        <p:sp>
          <p:nvSpPr>
            <p:cNvPr id="169" name="Google Shape;169;p6"/>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6"/>
          <p:cNvGrpSpPr/>
          <p:nvPr/>
        </p:nvGrpSpPr>
        <p:grpSpPr>
          <a:xfrm>
            <a:off x="1436314" y="4415134"/>
            <a:ext cx="6069811" cy="2822183"/>
            <a:chOff x="3074151" y="2321296"/>
            <a:chExt cx="6069811" cy="2822183"/>
          </a:xfrm>
        </p:grpSpPr>
        <p:sp>
          <p:nvSpPr>
            <p:cNvPr id="180" name="Google Shape;180;p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6"/>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flipH="1">
            <a:off x="121500" y="3278050"/>
            <a:ext cx="3282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flipH="1">
            <a:off x="566025" y="359895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flipH="1">
            <a:off x="6698750" y="152525"/>
            <a:ext cx="2492100" cy="266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95800" y="470525"/>
            <a:ext cx="762000" cy="762000"/>
          </a:xfrm>
          <a:prstGeom prst="mathMultiply">
            <a:avLst>
              <a:gd name="adj1" fmla="val 1711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16"/>
        <p:cNvGrpSpPr/>
        <p:nvPr/>
      </p:nvGrpSpPr>
      <p:grpSpPr>
        <a:xfrm>
          <a:off x="0" y="0"/>
          <a:ext cx="0" cy="0"/>
          <a:chOff x="0" y="0"/>
          <a:chExt cx="0" cy="0"/>
        </a:xfrm>
      </p:grpSpPr>
      <p:sp>
        <p:nvSpPr>
          <p:cNvPr id="417" name="Google Shape;417;p13"/>
          <p:cNvSpPr/>
          <p:nvPr/>
        </p:nvSpPr>
        <p:spPr>
          <a:xfrm>
            <a:off x="95800" y="470525"/>
            <a:ext cx="762000" cy="762000"/>
          </a:xfrm>
          <a:prstGeom prst="mathMultiply">
            <a:avLst>
              <a:gd name="adj1" fmla="val 171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13"/>
          <p:cNvGrpSpPr/>
          <p:nvPr/>
        </p:nvGrpSpPr>
        <p:grpSpPr>
          <a:xfrm>
            <a:off x="5148402" y="-403014"/>
            <a:ext cx="4238692" cy="1568482"/>
            <a:chOff x="340950" y="290161"/>
            <a:chExt cx="4238692" cy="1568482"/>
          </a:xfrm>
        </p:grpSpPr>
        <p:sp>
          <p:nvSpPr>
            <p:cNvPr id="419" name="Google Shape;419;p13"/>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3"/>
          <p:cNvGrpSpPr/>
          <p:nvPr/>
        </p:nvGrpSpPr>
        <p:grpSpPr>
          <a:xfrm>
            <a:off x="1436314" y="4415134"/>
            <a:ext cx="6069811" cy="2822183"/>
            <a:chOff x="3074151" y="2321296"/>
            <a:chExt cx="6069811" cy="2822183"/>
          </a:xfrm>
        </p:grpSpPr>
        <p:sp>
          <p:nvSpPr>
            <p:cNvPr id="430" name="Google Shape;430;p13"/>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3"/>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3"/>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3"/>
          <p:cNvSpPr/>
          <p:nvPr/>
        </p:nvSpPr>
        <p:spPr>
          <a:xfrm>
            <a:off x="2462450" y="4736700"/>
            <a:ext cx="6728400" cy="107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3"/>
          <p:cNvSpPr/>
          <p:nvPr/>
        </p:nvSpPr>
        <p:spPr>
          <a:xfrm flipH="1">
            <a:off x="104125" y="3458575"/>
            <a:ext cx="266700" cy="16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flipH="1">
            <a:off x="487150" y="2980050"/>
            <a:ext cx="32700" cy="21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flipH="1">
            <a:off x="2834947" y="4956275"/>
            <a:ext cx="1184700" cy="3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flipH="1">
            <a:off x="5953025" y="72150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flipH="1">
            <a:off x="4611300" y="47052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txBox="1">
            <a:spLocks noGrp="1"/>
          </p:cNvSpPr>
          <p:nvPr>
            <p:ph type="title"/>
          </p:nvPr>
        </p:nvSpPr>
        <p:spPr>
          <a:xfrm>
            <a:off x="1588839"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3" name="Google Shape;453;p13"/>
          <p:cNvSpPr txBox="1">
            <a:spLocks noGrp="1"/>
          </p:cNvSpPr>
          <p:nvPr>
            <p:ph type="title" idx="2" hasCustomPrompt="1"/>
          </p:nvPr>
        </p:nvSpPr>
        <p:spPr>
          <a:xfrm>
            <a:off x="722100"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4" name="Google Shape;454;p13"/>
          <p:cNvSpPr txBox="1">
            <a:spLocks noGrp="1"/>
          </p:cNvSpPr>
          <p:nvPr>
            <p:ph type="subTitle" idx="1"/>
          </p:nvPr>
        </p:nvSpPr>
        <p:spPr>
          <a:xfrm>
            <a:off x="1588850" y="19941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5" name="Google Shape;455;p13"/>
          <p:cNvSpPr txBox="1">
            <a:spLocks noGrp="1"/>
          </p:cNvSpPr>
          <p:nvPr>
            <p:ph type="title" idx="3"/>
          </p:nvPr>
        </p:nvSpPr>
        <p:spPr>
          <a:xfrm>
            <a:off x="4204977"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6" name="Google Shape;456;p13"/>
          <p:cNvSpPr txBox="1">
            <a:spLocks noGrp="1"/>
          </p:cNvSpPr>
          <p:nvPr>
            <p:ph type="title" idx="4" hasCustomPrompt="1"/>
          </p:nvPr>
        </p:nvSpPr>
        <p:spPr>
          <a:xfrm>
            <a:off x="3338223"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57" name="Google Shape;457;p13"/>
          <p:cNvSpPr txBox="1">
            <a:spLocks noGrp="1"/>
          </p:cNvSpPr>
          <p:nvPr>
            <p:ph type="subTitle" idx="5"/>
          </p:nvPr>
        </p:nvSpPr>
        <p:spPr>
          <a:xfrm>
            <a:off x="4204977" y="199415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58" name="Google Shape;458;p13"/>
          <p:cNvSpPr txBox="1">
            <a:spLocks noGrp="1"/>
          </p:cNvSpPr>
          <p:nvPr>
            <p:ph type="title" idx="6"/>
          </p:nvPr>
        </p:nvSpPr>
        <p:spPr>
          <a:xfrm>
            <a:off x="1588852" y="31831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59" name="Google Shape;459;p13"/>
          <p:cNvSpPr txBox="1">
            <a:spLocks noGrp="1"/>
          </p:cNvSpPr>
          <p:nvPr>
            <p:ph type="title" idx="7" hasCustomPrompt="1"/>
          </p:nvPr>
        </p:nvSpPr>
        <p:spPr>
          <a:xfrm>
            <a:off x="722100"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0" name="Google Shape;460;p13"/>
          <p:cNvSpPr txBox="1">
            <a:spLocks noGrp="1"/>
          </p:cNvSpPr>
          <p:nvPr>
            <p:ph type="subTitle" idx="8"/>
          </p:nvPr>
        </p:nvSpPr>
        <p:spPr>
          <a:xfrm>
            <a:off x="1588850" y="357671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13"/>
          <p:cNvSpPr txBox="1">
            <a:spLocks noGrp="1"/>
          </p:cNvSpPr>
          <p:nvPr>
            <p:ph type="title" idx="9"/>
          </p:nvPr>
        </p:nvSpPr>
        <p:spPr>
          <a:xfrm>
            <a:off x="4204977" y="318310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2" name="Google Shape;462;p13"/>
          <p:cNvSpPr txBox="1">
            <a:spLocks noGrp="1"/>
          </p:cNvSpPr>
          <p:nvPr>
            <p:ph type="title" idx="13" hasCustomPrompt="1"/>
          </p:nvPr>
        </p:nvSpPr>
        <p:spPr>
          <a:xfrm>
            <a:off x="3338223"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3" name="Google Shape;463;p13"/>
          <p:cNvSpPr txBox="1">
            <a:spLocks noGrp="1"/>
          </p:cNvSpPr>
          <p:nvPr>
            <p:ph type="subTitle" idx="14"/>
          </p:nvPr>
        </p:nvSpPr>
        <p:spPr>
          <a:xfrm>
            <a:off x="42049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4" name="Google Shape;464;p13"/>
          <p:cNvSpPr txBox="1">
            <a:spLocks noGrp="1"/>
          </p:cNvSpPr>
          <p:nvPr>
            <p:ph type="title" idx="15"/>
          </p:nvPr>
        </p:nvSpPr>
        <p:spPr>
          <a:xfrm>
            <a:off x="6822475" y="1600415"/>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5" name="Google Shape;465;p13"/>
          <p:cNvSpPr txBox="1">
            <a:spLocks noGrp="1"/>
          </p:cNvSpPr>
          <p:nvPr>
            <p:ph type="title" idx="16" hasCustomPrompt="1"/>
          </p:nvPr>
        </p:nvSpPr>
        <p:spPr>
          <a:xfrm>
            <a:off x="5952975" y="1843146"/>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6" name="Google Shape;466;p13"/>
          <p:cNvSpPr txBox="1">
            <a:spLocks noGrp="1"/>
          </p:cNvSpPr>
          <p:nvPr>
            <p:ph type="subTitle" idx="17"/>
          </p:nvPr>
        </p:nvSpPr>
        <p:spPr>
          <a:xfrm>
            <a:off x="6822476" y="1994078"/>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67" name="Google Shape;467;p13"/>
          <p:cNvSpPr txBox="1">
            <a:spLocks noGrp="1"/>
          </p:cNvSpPr>
          <p:nvPr>
            <p:ph type="title" idx="18"/>
          </p:nvPr>
        </p:nvSpPr>
        <p:spPr>
          <a:xfrm>
            <a:off x="6822475" y="3177518"/>
            <a:ext cx="1608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468" name="Google Shape;468;p13"/>
          <p:cNvSpPr txBox="1">
            <a:spLocks noGrp="1"/>
          </p:cNvSpPr>
          <p:nvPr>
            <p:ph type="title" idx="19" hasCustomPrompt="1"/>
          </p:nvPr>
        </p:nvSpPr>
        <p:spPr>
          <a:xfrm>
            <a:off x="5952975" y="3432084"/>
            <a:ext cx="801300" cy="3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69" name="Google Shape;469;p13"/>
          <p:cNvSpPr txBox="1">
            <a:spLocks noGrp="1"/>
          </p:cNvSpPr>
          <p:nvPr>
            <p:ph type="subTitle" idx="20"/>
          </p:nvPr>
        </p:nvSpPr>
        <p:spPr>
          <a:xfrm>
            <a:off x="6822475" y="3576714"/>
            <a:ext cx="1608300" cy="485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1400"/>
              <a:buNone/>
              <a:defRPr sz="1400"/>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0" name="Google Shape;470;p13"/>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solidFill>
                  <a:schemeClr val="lt2"/>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71"/>
        <p:cNvGrpSpPr/>
        <p:nvPr/>
      </p:nvGrpSpPr>
      <p:grpSpPr>
        <a:xfrm>
          <a:off x="0" y="0"/>
          <a:ext cx="0" cy="0"/>
          <a:chOff x="0" y="0"/>
          <a:chExt cx="0" cy="0"/>
        </a:xfrm>
      </p:grpSpPr>
      <p:grpSp>
        <p:nvGrpSpPr>
          <p:cNvPr id="472" name="Google Shape;472;p14"/>
          <p:cNvGrpSpPr/>
          <p:nvPr/>
        </p:nvGrpSpPr>
        <p:grpSpPr>
          <a:xfrm>
            <a:off x="3074151" y="3395246"/>
            <a:ext cx="6069811" cy="2822183"/>
            <a:chOff x="3074151" y="2321296"/>
            <a:chExt cx="6069811" cy="2822183"/>
          </a:xfrm>
        </p:grpSpPr>
        <p:sp>
          <p:nvSpPr>
            <p:cNvPr id="473" name="Google Shape;473;p14"/>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14"/>
          <p:cNvGrpSpPr/>
          <p:nvPr/>
        </p:nvGrpSpPr>
        <p:grpSpPr>
          <a:xfrm rot="5400000">
            <a:off x="-1330698" y="1335098"/>
            <a:ext cx="4238692" cy="1568482"/>
            <a:chOff x="340950" y="290161"/>
            <a:chExt cx="4238692" cy="1568482"/>
          </a:xfrm>
        </p:grpSpPr>
        <p:sp>
          <p:nvSpPr>
            <p:cNvPr id="490" name="Google Shape;490;p14"/>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14"/>
          <p:cNvSpPr/>
          <p:nvPr/>
        </p:nvSpPr>
        <p:spPr>
          <a:xfrm flipH="1">
            <a:off x="1921410" y="0"/>
            <a:ext cx="98400" cy="163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flipH="1">
            <a:off x="1770428"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flipH="1">
            <a:off x="2137575"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flipH="1">
            <a:off x="1099225" y="4103400"/>
            <a:ext cx="449700" cy="10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flipH="1">
            <a:off x="1697575" y="4103400"/>
            <a:ext cx="32700" cy="104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txBox="1">
            <a:spLocks noGrp="1"/>
          </p:cNvSpPr>
          <p:nvPr>
            <p:ph type="subTitle" idx="1"/>
          </p:nvPr>
        </p:nvSpPr>
        <p:spPr>
          <a:xfrm>
            <a:off x="2519700" y="1022175"/>
            <a:ext cx="5445900" cy="212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lvl1pPr>
            <a:lvl2pPr lvl="1" rtl="0">
              <a:lnSpc>
                <a:spcPct val="100000"/>
              </a:lnSpc>
              <a:spcBef>
                <a:spcPts val="0"/>
              </a:spcBef>
              <a:spcAft>
                <a:spcPts val="0"/>
              </a:spcAft>
              <a:buSzPts val="2500"/>
              <a:buNone/>
              <a:defRPr sz="2500"/>
            </a:lvl2pPr>
            <a:lvl3pPr lvl="2" rtl="0">
              <a:lnSpc>
                <a:spcPct val="100000"/>
              </a:lnSpc>
              <a:spcBef>
                <a:spcPts val="0"/>
              </a:spcBef>
              <a:spcAft>
                <a:spcPts val="0"/>
              </a:spcAft>
              <a:buSzPts val="2500"/>
              <a:buNone/>
              <a:defRPr sz="2500"/>
            </a:lvl3pPr>
            <a:lvl4pPr lvl="3" rtl="0">
              <a:lnSpc>
                <a:spcPct val="100000"/>
              </a:lnSpc>
              <a:spcBef>
                <a:spcPts val="0"/>
              </a:spcBef>
              <a:spcAft>
                <a:spcPts val="0"/>
              </a:spcAft>
              <a:buSzPts val="2500"/>
              <a:buNone/>
              <a:defRPr sz="2500"/>
            </a:lvl4pPr>
            <a:lvl5pPr lvl="4" rtl="0">
              <a:lnSpc>
                <a:spcPct val="100000"/>
              </a:lnSpc>
              <a:spcBef>
                <a:spcPts val="0"/>
              </a:spcBef>
              <a:spcAft>
                <a:spcPts val="0"/>
              </a:spcAft>
              <a:buSzPts val="2500"/>
              <a:buNone/>
              <a:defRPr sz="2500"/>
            </a:lvl5pPr>
            <a:lvl6pPr lvl="5" rtl="0">
              <a:lnSpc>
                <a:spcPct val="100000"/>
              </a:lnSpc>
              <a:spcBef>
                <a:spcPts val="0"/>
              </a:spcBef>
              <a:spcAft>
                <a:spcPts val="0"/>
              </a:spcAft>
              <a:buSzPts val="2500"/>
              <a:buNone/>
              <a:defRPr sz="2500"/>
            </a:lvl6pPr>
            <a:lvl7pPr lvl="6" rtl="0">
              <a:lnSpc>
                <a:spcPct val="100000"/>
              </a:lnSpc>
              <a:spcBef>
                <a:spcPts val="0"/>
              </a:spcBef>
              <a:spcAft>
                <a:spcPts val="0"/>
              </a:spcAft>
              <a:buSzPts val="2500"/>
              <a:buNone/>
              <a:defRPr sz="2500"/>
            </a:lvl7pPr>
            <a:lvl8pPr lvl="7" rtl="0">
              <a:lnSpc>
                <a:spcPct val="100000"/>
              </a:lnSpc>
              <a:spcBef>
                <a:spcPts val="0"/>
              </a:spcBef>
              <a:spcAft>
                <a:spcPts val="0"/>
              </a:spcAft>
              <a:buSzPts val="2500"/>
              <a:buNone/>
              <a:defRPr sz="2500"/>
            </a:lvl8pPr>
            <a:lvl9pPr lvl="8" rtl="0">
              <a:lnSpc>
                <a:spcPct val="100000"/>
              </a:lnSpc>
              <a:spcBef>
                <a:spcPts val="0"/>
              </a:spcBef>
              <a:spcAft>
                <a:spcPts val="0"/>
              </a:spcAft>
              <a:buSzPts val="2500"/>
              <a:buNone/>
              <a:defRPr sz="2500"/>
            </a:lvl9pPr>
          </a:lstStyle>
          <a:p>
            <a:endParaRPr/>
          </a:p>
        </p:txBody>
      </p:sp>
      <p:sp>
        <p:nvSpPr>
          <p:cNvPr id="506" name="Google Shape;506;p14"/>
          <p:cNvSpPr txBox="1">
            <a:spLocks noGrp="1"/>
          </p:cNvSpPr>
          <p:nvPr>
            <p:ph type="title"/>
          </p:nvPr>
        </p:nvSpPr>
        <p:spPr>
          <a:xfrm>
            <a:off x="5470200" y="3555896"/>
            <a:ext cx="2495400" cy="54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769"/>
        <p:cNvGrpSpPr/>
        <p:nvPr/>
      </p:nvGrpSpPr>
      <p:grpSpPr>
        <a:xfrm>
          <a:off x="0" y="0"/>
          <a:ext cx="0" cy="0"/>
          <a:chOff x="0" y="0"/>
          <a:chExt cx="0" cy="0"/>
        </a:xfrm>
      </p:grpSpPr>
      <p:sp>
        <p:nvSpPr>
          <p:cNvPr id="770" name="Google Shape;770;p21"/>
          <p:cNvSpPr txBox="1">
            <a:spLocks noGrp="1"/>
          </p:cNvSpPr>
          <p:nvPr>
            <p:ph type="title"/>
          </p:nvPr>
        </p:nvSpPr>
        <p:spPr>
          <a:xfrm>
            <a:off x="2319100"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1" name="Google Shape;771;p21"/>
          <p:cNvSpPr txBox="1">
            <a:spLocks noGrp="1"/>
          </p:cNvSpPr>
          <p:nvPr>
            <p:ph type="subTitle" idx="1"/>
          </p:nvPr>
        </p:nvSpPr>
        <p:spPr>
          <a:xfrm>
            <a:off x="2319100"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2" name="Google Shape;772;p21"/>
          <p:cNvSpPr txBox="1">
            <a:spLocks noGrp="1"/>
          </p:cNvSpPr>
          <p:nvPr>
            <p:ph type="title" idx="2"/>
          </p:nvPr>
        </p:nvSpPr>
        <p:spPr>
          <a:xfrm>
            <a:off x="5986649" y="1543050"/>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3" name="Google Shape;773;p21"/>
          <p:cNvSpPr txBox="1">
            <a:spLocks noGrp="1"/>
          </p:cNvSpPr>
          <p:nvPr>
            <p:ph type="subTitle" idx="3"/>
          </p:nvPr>
        </p:nvSpPr>
        <p:spPr>
          <a:xfrm>
            <a:off x="5986649" y="1829477"/>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4" name="Google Shape;774;p21"/>
          <p:cNvSpPr txBox="1">
            <a:spLocks noGrp="1"/>
          </p:cNvSpPr>
          <p:nvPr>
            <p:ph type="title" idx="4"/>
          </p:nvPr>
        </p:nvSpPr>
        <p:spPr>
          <a:xfrm>
            <a:off x="2319100"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5" name="Google Shape;775;p21"/>
          <p:cNvSpPr txBox="1">
            <a:spLocks noGrp="1"/>
          </p:cNvSpPr>
          <p:nvPr>
            <p:ph type="subTitle" idx="5"/>
          </p:nvPr>
        </p:nvSpPr>
        <p:spPr>
          <a:xfrm>
            <a:off x="2319100"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6" name="Google Shape;776;p21"/>
          <p:cNvSpPr txBox="1">
            <a:spLocks noGrp="1"/>
          </p:cNvSpPr>
          <p:nvPr>
            <p:ph type="title" idx="6"/>
          </p:nvPr>
        </p:nvSpPr>
        <p:spPr>
          <a:xfrm>
            <a:off x="5986649" y="3179724"/>
            <a:ext cx="1902600" cy="288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solidFill>
                  <a:schemeClr val="dk2"/>
                </a:solidFill>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7" name="Google Shape;777;p21"/>
          <p:cNvSpPr txBox="1">
            <a:spLocks noGrp="1"/>
          </p:cNvSpPr>
          <p:nvPr>
            <p:ph type="subTitle" idx="7"/>
          </p:nvPr>
        </p:nvSpPr>
        <p:spPr>
          <a:xfrm>
            <a:off x="5986649" y="3466250"/>
            <a:ext cx="190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8" name="Google Shape;778;p21"/>
          <p:cNvSpPr txBox="1">
            <a:spLocks noGrp="1"/>
          </p:cNvSpPr>
          <p:nvPr>
            <p:ph type="title" idx="8"/>
          </p:nvPr>
        </p:nvSpPr>
        <p:spPr>
          <a:xfrm>
            <a:off x="872400" y="537575"/>
            <a:ext cx="7384500" cy="627900"/>
          </a:xfrm>
          <a:prstGeom prst="rect">
            <a:avLst/>
          </a:prstGeom>
        </p:spPr>
        <p:txBody>
          <a:bodyPr spcFirstLastPara="1" wrap="square" lIns="91425" tIns="91425" rIns="91425" bIns="91425" anchor="ctr"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779" name="Google Shape;779;p21"/>
          <p:cNvGrpSpPr/>
          <p:nvPr/>
        </p:nvGrpSpPr>
        <p:grpSpPr>
          <a:xfrm>
            <a:off x="5201402" y="-578989"/>
            <a:ext cx="4238692" cy="1568482"/>
            <a:chOff x="340950" y="290161"/>
            <a:chExt cx="4238692" cy="1568482"/>
          </a:xfrm>
        </p:grpSpPr>
        <p:sp>
          <p:nvSpPr>
            <p:cNvPr id="780" name="Google Shape;780;p21"/>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1"/>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21"/>
          <p:cNvGrpSpPr/>
          <p:nvPr/>
        </p:nvGrpSpPr>
        <p:grpSpPr>
          <a:xfrm>
            <a:off x="-270636" y="4333184"/>
            <a:ext cx="6069811" cy="2822183"/>
            <a:chOff x="3074151" y="2321296"/>
            <a:chExt cx="6069811" cy="2822183"/>
          </a:xfrm>
        </p:grpSpPr>
        <p:sp>
          <p:nvSpPr>
            <p:cNvPr id="791" name="Google Shape;791;p21"/>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1"/>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21"/>
          <p:cNvSpPr/>
          <p:nvPr/>
        </p:nvSpPr>
        <p:spPr>
          <a:xfrm rot="-5400000" flipH="1">
            <a:off x="7076725" y="414050"/>
            <a:ext cx="3275100" cy="28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1"/>
          <p:cNvSpPr/>
          <p:nvPr/>
        </p:nvSpPr>
        <p:spPr>
          <a:xfrm rot="-5400000" flipH="1">
            <a:off x="6182925" y="1256275"/>
            <a:ext cx="4532700" cy="3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21"/>
          <p:cNvGrpSpPr/>
          <p:nvPr/>
        </p:nvGrpSpPr>
        <p:grpSpPr>
          <a:xfrm rot="-5400000">
            <a:off x="2486566" y="2113491"/>
            <a:ext cx="258622" cy="5231768"/>
            <a:chOff x="3632500" y="0"/>
            <a:chExt cx="244075" cy="2554200"/>
          </a:xfrm>
        </p:grpSpPr>
        <p:sp>
          <p:nvSpPr>
            <p:cNvPr id="810" name="Google Shape;810;p21"/>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21"/>
          <p:cNvSpPr/>
          <p:nvPr/>
        </p:nvSpPr>
        <p:spPr>
          <a:xfrm rot="-5400000" flipH="1">
            <a:off x="275079" y="789881"/>
            <a:ext cx="571500" cy="12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63"/>
        <p:cNvGrpSpPr/>
        <p:nvPr/>
      </p:nvGrpSpPr>
      <p:grpSpPr>
        <a:xfrm>
          <a:off x="0" y="0"/>
          <a:ext cx="0" cy="0"/>
          <a:chOff x="0" y="0"/>
          <a:chExt cx="0" cy="0"/>
        </a:xfrm>
      </p:grpSpPr>
      <p:sp>
        <p:nvSpPr>
          <p:cNvPr id="964" name="Google Shape;964;p25"/>
          <p:cNvSpPr/>
          <p:nvPr/>
        </p:nvSpPr>
        <p:spPr>
          <a:xfrm flipH="1">
            <a:off x="8843590" y="3245740"/>
            <a:ext cx="32700" cy="2163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25"/>
          <p:cNvGrpSpPr/>
          <p:nvPr/>
        </p:nvGrpSpPr>
        <p:grpSpPr>
          <a:xfrm rot="10800000">
            <a:off x="6717884" y="-755154"/>
            <a:ext cx="4238692" cy="1568482"/>
            <a:chOff x="340950" y="290161"/>
            <a:chExt cx="4238692" cy="1568482"/>
          </a:xfrm>
        </p:grpSpPr>
        <p:sp>
          <p:nvSpPr>
            <p:cNvPr id="966" name="Google Shape;966;p25"/>
            <p:cNvSpPr/>
            <p:nvPr/>
          </p:nvSpPr>
          <p:spPr>
            <a:xfrm>
              <a:off x="4057260" y="290161"/>
              <a:ext cx="8797" cy="1568482"/>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5"/>
            <p:cNvSpPr/>
            <p:nvPr/>
          </p:nvSpPr>
          <p:spPr>
            <a:xfrm>
              <a:off x="3526650" y="290161"/>
              <a:ext cx="6019" cy="1568482"/>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5"/>
            <p:cNvSpPr/>
            <p:nvPr/>
          </p:nvSpPr>
          <p:spPr>
            <a:xfrm>
              <a:off x="2993031" y="290161"/>
              <a:ext cx="9028" cy="1568482"/>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2462422" y="290161"/>
              <a:ext cx="6019" cy="1568482"/>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5"/>
            <p:cNvSpPr/>
            <p:nvPr/>
          </p:nvSpPr>
          <p:spPr>
            <a:xfrm>
              <a:off x="192903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5"/>
            <p:cNvSpPr/>
            <p:nvPr/>
          </p:nvSpPr>
          <p:spPr>
            <a:xfrm>
              <a:off x="1398425" y="290161"/>
              <a:ext cx="8565" cy="1568482"/>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5"/>
            <p:cNvSpPr/>
            <p:nvPr/>
          </p:nvSpPr>
          <p:spPr>
            <a:xfrm>
              <a:off x="864807" y="290161"/>
              <a:ext cx="8797" cy="1568482"/>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340950" y="528900"/>
              <a:ext cx="4238692"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5"/>
            <p:cNvSpPr/>
            <p:nvPr/>
          </p:nvSpPr>
          <p:spPr>
            <a:xfrm>
              <a:off x="340950" y="1059514"/>
              <a:ext cx="4238692"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5"/>
            <p:cNvSpPr/>
            <p:nvPr/>
          </p:nvSpPr>
          <p:spPr>
            <a:xfrm>
              <a:off x="340950" y="1592906"/>
              <a:ext cx="4238692"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 name="Google Shape;976;p25"/>
          <p:cNvGrpSpPr/>
          <p:nvPr/>
        </p:nvGrpSpPr>
        <p:grpSpPr>
          <a:xfrm rot="5400000">
            <a:off x="-2460854" y="963351"/>
            <a:ext cx="6069811" cy="2822183"/>
            <a:chOff x="3074151" y="2321296"/>
            <a:chExt cx="6069811" cy="2822183"/>
          </a:xfrm>
        </p:grpSpPr>
        <p:sp>
          <p:nvSpPr>
            <p:cNvPr id="977" name="Google Shape;977;p25"/>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5"/>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5"/>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5"/>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5"/>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5"/>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5"/>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5"/>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5"/>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5"/>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5"/>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5"/>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5"/>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5"/>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5"/>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25"/>
          <p:cNvGrpSpPr/>
          <p:nvPr/>
        </p:nvGrpSpPr>
        <p:grpSpPr>
          <a:xfrm rot="-5400000">
            <a:off x="2314421" y="1498805"/>
            <a:ext cx="415204" cy="5231768"/>
            <a:chOff x="3632500" y="0"/>
            <a:chExt cx="391850" cy="2554200"/>
          </a:xfrm>
        </p:grpSpPr>
        <p:sp>
          <p:nvSpPr>
            <p:cNvPr id="994" name="Google Shape;994;p25"/>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5"/>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5"/>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25"/>
          <p:cNvSpPr/>
          <p:nvPr/>
        </p:nvSpPr>
        <p:spPr>
          <a:xfrm flipH="1">
            <a:off x="8516963" y="3543745"/>
            <a:ext cx="210300" cy="1865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98"/>
        <p:cNvGrpSpPr/>
        <p:nvPr/>
      </p:nvGrpSpPr>
      <p:grpSpPr>
        <a:xfrm>
          <a:off x="0" y="0"/>
          <a:ext cx="0" cy="0"/>
          <a:chOff x="0" y="0"/>
          <a:chExt cx="0" cy="0"/>
        </a:xfrm>
      </p:grpSpPr>
      <p:grpSp>
        <p:nvGrpSpPr>
          <p:cNvPr id="999" name="Google Shape;999;p26"/>
          <p:cNvGrpSpPr/>
          <p:nvPr/>
        </p:nvGrpSpPr>
        <p:grpSpPr>
          <a:xfrm rot="-5400000">
            <a:off x="-2577149" y="893021"/>
            <a:ext cx="6069811" cy="2822183"/>
            <a:chOff x="3074151" y="2321296"/>
            <a:chExt cx="6069811" cy="2822183"/>
          </a:xfrm>
        </p:grpSpPr>
        <p:sp>
          <p:nvSpPr>
            <p:cNvPr id="1000" name="Google Shape;1000;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26"/>
          <p:cNvSpPr/>
          <p:nvPr/>
        </p:nvSpPr>
        <p:spPr>
          <a:xfrm flipH="1">
            <a:off x="301335" y="0"/>
            <a:ext cx="98400" cy="163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6"/>
          <p:cNvSpPr/>
          <p:nvPr/>
        </p:nvSpPr>
        <p:spPr>
          <a:xfrm flipH="1">
            <a:off x="150353" y="0"/>
            <a:ext cx="33300" cy="875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6"/>
          <p:cNvSpPr/>
          <p:nvPr/>
        </p:nvSpPr>
        <p:spPr>
          <a:xfrm flipH="1">
            <a:off x="517500" y="0"/>
            <a:ext cx="33300" cy="59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 name="Google Shape;1019;p26"/>
          <p:cNvGrpSpPr/>
          <p:nvPr/>
        </p:nvGrpSpPr>
        <p:grpSpPr>
          <a:xfrm rot="-5400000">
            <a:off x="2486566" y="2113491"/>
            <a:ext cx="258622" cy="5231768"/>
            <a:chOff x="3632500" y="0"/>
            <a:chExt cx="244075" cy="2554200"/>
          </a:xfrm>
        </p:grpSpPr>
        <p:sp>
          <p:nvSpPr>
            <p:cNvPr id="1020" name="Google Shape;102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26"/>
          <p:cNvGrpSpPr/>
          <p:nvPr/>
        </p:nvGrpSpPr>
        <p:grpSpPr>
          <a:xfrm>
            <a:off x="4831964" y="-1450816"/>
            <a:ext cx="6069811" cy="2822183"/>
            <a:chOff x="3074151" y="2321296"/>
            <a:chExt cx="6069811" cy="2822183"/>
          </a:xfrm>
        </p:grpSpPr>
        <p:sp>
          <p:nvSpPr>
            <p:cNvPr id="1023" name="Google Shape;1023;p26"/>
            <p:cNvSpPr/>
            <p:nvPr/>
          </p:nvSpPr>
          <p:spPr>
            <a:xfrm>
              <a:off x="8621628" y="2321296"/>
              <a:ext cx="8797" cy="2822183"/>
            </a:xfrm>
            <a:custGeom>
              <a:avLst/>
              <a:gdLst/>
              <a:ahLst/>
              <a:cxnLst/>
              <a:rect l="l" t="t" r="r" b="b"/>
              <a:pathLst>
                <a:path w="38" h="62026" extrusionOk="0">
                  <a:moveTo>
                    <a:pt x="1" y="0"/>
                  </a:moveTo>
                  <a:lnTo>
                    <a:pt x="1"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6"/>
            <p:cNvSpPr/>
            <p:nvPr/>
          </p:nvSpPr>
          <p:spPr>
            <a:xfrm>
              <a:off x="8091019" y="2321296"/>
              <a:ext cx="6019" cy="2822183"/>
            </a:xfrm>
            <a:custGeom>
              <a:avLst/>
              <a:gdLst/>
              <a:ahLst/>
              <a:cxnLst/>
              <a:rect l="l" t="t" r="r" b="b"/>
              <a:pathLst>
                <a:path w="26" h="62026" extrusionOk="0">
                  <a:moveTo>
                    <a:pt x="1" y="0"/>
                  </a:moveTo>
                  <a:lnTo>
                    <a:pt x="1"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6"/>
            <p:cNvSpPr/>
            <p:nvPr/>
          </p:nvSpPr>
          <p:spPr>
            <a:xfrm>
              <a:off x="7557400" y="2321296"/>
              <a:ext cx="9028" cy="2822183"/>
            </a:xfrm>
            <a:custGeom>
              <a:avLst/>
              <a:gdLst/>
              <a:ahLst/>
              <a:cxnLst/>
              <a:rect l="l" t="t" r="r" b="b"/>
              <a:pathLst>
                <a:path w="39" h="62026" extrusionOk="0">
                  <a:moveTo>
                    <a:pt x="1" y="0"/>
                  </a:moveTo>
                  <a:lnTo>
                    <a:pt x="1"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6"/>
            <p:cNvSpPr/>
            <p:nvPr/>
          </p:nvSpPr>
          <p:spPr>
            <a:xfrm>
              <a:off x="7026791" y="2321296"/>
              <a:ext cx="6019" cy="2822183"/>
            </a:xfrm>
            <a:custGeom>
              <a:avLst/>
              <a:gdLst/>
              <a:ahLst/>
              <a:cxnLst/>
              <a:rect l="l" t="t" r="r" b="b"/>
              <a:pathLst>
                <a:path w="26" h="62026" extrusionOk="0">
                  <a:moveTo>
                    <a:pt x="0" y="0"/>
                  </a:moveTo>
                  <a:lnTo>
                    <a:pt x="0" y="62025"/>
                  </a:lnTo>
                  <a:lnTo>
                    <a:pt x="25" y="62025"/>
                  </a:lnTo>
                  <a:lnTo>
                    <a:pt x="2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6"/>
            <p:cNvSpPr/>
            <p:nvPr/>
          </p:nvSpPr>
          <p:spPr>
            <a:xfrm>
              <a:off x="6493404"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6"/>
            <p:cNvSpPr/>
            <p:nvPr/>
          </p:nvSpPr>
          <p:spPr>
            <a:xfrm>
              <a:off x="5962795" y="2321296"/>
              <a:ext cx="8565" cy="2822183"/>
            </a:xfrm>
            <a:custGeom>
              <a:avLst/>
              <a:gdLst/>
              <a:ahLst/>
              <a:cxnLst/>
              <a:rect l="l" t="t" r="r" b="b"/>
              <a:pathLst>
                <a:path w="37" h="62026" extrusionOk="0">
                  <a:moveTo>
                    <a:pt x="0" y="0"/>
                  </a:moveTo>
                  <a:lnTo>
                    <a:pt x="0" y="62025"/>
                  </a:lnTo>
                  <a:lnTo>
                    <a:pt x="37" y="62025"/>
                  </a:lnTo>
                  <a:lnTo>
                    <a:pt x="37"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6"/>
            <p:cNvSpPr/>
            <p:nvPr/>
          </p:nvSpPr>
          <p:spPr>
            <a:xfrm>
              <a:off x="542917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6"/>
            <p:cNvSpPr/>
            <p:nvPr/>
          </p:nvSpPr>
          <p:spPr>
            <a:xfrm>
              <a:off x="3074151" y="36177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3074151" y="4148364"/>
              <a:ext cx="6069811" cy="8797"/>
            </a:xfrm>
            <a:custGeom>
              <a:avLst/>
              <a:gdLst/>
              <a:ahLst/>
              <a:cxnLst/>
              <a:rect l="l" t="t" r="r" b="b"/>
              <a:pathLst>
                <a:path w="197585" h="38" extrusionOk="0">
                  <a:moveTo>
                    <a:pt x="1" y="1"/>
                  </a:moveTo>
                  <a:lnTo>
                    <a:pt x="1" y="37"/>
                  </a:lnTo>
                  <a:lnTo>
                    <a:pt x="197585" y="37"/>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6"/>
            <p:cNvSpPr/>
            <p:nvPr/>
          </p:nvSpPr>
          <p:spPr>
            <a:xfrm>
              <a:off x="3074151" y="4681756"/>
              <a:ext cx="6069811" cy="6019"/>
            </a:xfrm>
            <a:custGeom>
              <a:avLst/>
              <a:gdLst/>
              <a:ahLst/>
              <a:cxnLst/>
              <a:rect l="l" t="t" r="r" b="b"/>
              <a:pathLst>
                <a:path w="197585" h="26" extrusionOk="0">
                  <a:moveTo>
                    <a:pt x="1" y="1"/>
                  </a:moveTo>
                  <a:lnTo>
                    <a:pt x="1" y="25"/>
                  </a:lnTo>
                  <a:lnTo>
                    <a:pt x="197585" y="25"/>
                  </a:lnTo>
                  <a:lnTo>
                    <a:pt x="197585" y="1"/>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6"/>
            <p:cNvSpPr/>
            <p:nvPr/>
          </p:nvSpPr>
          <p:spPr>
            <a:xfrm>
              <a:off x="3074151" y="3087125"/>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3074151" y="2513250"/>
              <a:ext cx="6069811" cy="6019"/>
            </a:xfrm>
            <a:custGeom>
              <a:avLst/>
              <a:gdLst/>
              <a:ahLst/>
              <a:cxnLst/>
              <a:rect l="l" t="t" r="r" b="b"/>
              <a:pathLst>
                <a:path w="197585" h="26" extrusionOk="0">
                  <a:moveTo>
                    <a:pt x="1" y="0"/>
                  </a:moveTo>
                  <a:lnTo>
                    <a:pt x="1" y="25"/>
                  </a:lnTo>
                  <a:lnTo>
                    <a:pt x="197585" y="25"/>
                  </a:lnTo>
                  <a:lnTo>
                    <a:pt x="197585"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6"/>
            <p:cNvSpPr/>
            <p:nvPr/>
          </p:nvSpPr>
          <p:spPr>
            <a:xfrm>
              <a:off x="4895551"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a:off x="4361926"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a:off x="3828300"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6"/>
            <p:cNvSpPr/>
            <p:nvPr/>
          </p:nvSpPr>
          <p:spPr>
            <a:xfrm>
              <a:off x="3294675" y="2321296"/>
              <a:ext cx="8797" cy="2822183"/>
            </a:xfrm>
            <a:custGeom>
              <a:avLst/>
              <a:gdLst/>
              <a:ahLst/>
              <a:cxnLst/>
              <a:rect l="l" t="t" r="r" b="b"/>
              <a:pathLst>
                <a:path w="38" h="62026" extrusionOk="0">
                  <a:moveTo>
                    <a:pt x="0" y="0"/>
                  </a:moveTo>
                  <a:lnTo>
                    <a:pt x="0" y="62025"/>
                  </a:lnTo>
                  <a:lnTo>
                    <a:pt x="38" y="62025"/>
                  </a:lnTo>
                  <a:lnTo>
                    <a:pt x="38" y="0"/>
                  </a:lnTo>
                  <a:close/>
                </a:path>
              </a:pathLst>
            </a:custGeom>
            <a:solidFill>
              <a:srgbClr val="C2C0F2">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6"/>
          <p:cNvGrpSpPr/>
          <p:nvPr/>
        </p:nvGrpSpPr>
        <p:grpSpPr>
          <a:xfrm rot="5400000">
            <a:off x="7670950" y="-831250"/>
            <a:ext cx="391850" cy="2554200"/>
            <a:chOff x="3632500" y="0"/>
            <a:chExt cx="391850" cy="2554200"/>
          </a:xfrm>
        </p:grpSpPr>
        <p:sp>
          <p:nvSpPr>
            <p:cNvPr id="1040" name="Google Shape;1040;p26"/>
            <p:cNvSpPr/>
            <p:nvPr/>
          </p:nvSpPr>
          <p:spPr>
            <a:xfrm flipH="1">
              <a:off x="3780275" y="0"/>
              <a:ext cx="96300" cy="255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flipH="1">
              <a:off x="3632500" y="0"/>
              <a:ext cx="32700" cy="136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6"/>
            <p:cNvSpPr/>
            <p:nvPr/>
          </p:nvSpPr>
          <p:spPr>
            <a:xfrm flipH="1">
              <a:off x="3991650" y="0"/>
              <a:ext cx="32700" cy="92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26"/>
          <p:cNvSpPr/>
          <p:nvPr/>
        </p:nvSpPr>
        <p:spPr>
          <a:xfrm>
            <a:off x="8100975" y="3537050"/>
            <a:ext cx="762000" cy="762000"/>
          </a:xfrm>
          <a:prstGeom prst="mathMultiply">
            <a:avLst>
              <a:gd name="adj1" fmla="val 17115"/>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1pPr>
            <a:lvl2pPr lvl="1"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2pPr>
            <a:lvl3pPr lvl="2"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3pPr>
            <a:lvl4pPr lvl="3"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4pPr>
            <a:lvl5pPr lvl="4"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5pPr>
            <a:lvl6pPr lvl="5"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6pPr>
            <a:lvl7pPr lvl="6"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7pPr>
            <a:lvl8pPr lvl="7"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8pPr>
            <a:lvl9pPr lvl="8" rtl="0">
              <a:spcBef>
                <a:spcPts val="0"/>
              </a:spcBef>
              <a:spcAft>
                <a:spcPts val="0"/>
              </a:spcAft>
              <a:buClr>
                <a:schemeClr val="accent2"/>
              </a:buClr>
              <a:buSzPts val="3400"/>
              <a:buFont typeface="Rajdhani"/>
              <a:buNone/>
              <a:defRPr sz="3400" b="1">
                <a:solidFill>
                  <a:schemeClr val="accen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1pPr>
            <a:lvl2pPr marL="914400" lvl="1"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2pPr>
            <a:lvl3pPr marL="1371600" lvl="2"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3pPr>
            <a:lvl4pPr marL="1828800" lvl="3"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4pPr>
            <a:lvl5pPr marL="2286000" lvl="4"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5pPr>
            <a:lvl6pPr marL="2743200" lvl="5"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6pPr>
            <a:lvl7pPr marL="3200400" lvl="6"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7pPr>
            <a:lvl8pPr marL="3657600" lvl="7"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8pPr>
            <a:lvl9pPr marL="4114800" lvl="8" indent="-317500">
              <a:lnSpc>
                <a:spcPct val="100000"/>
              </a:lnSpc>
              <a:spcBef>
                <a:spcPts val="0"/>
              </a:spcBef>
              <a:spcAft>
                <a:spcPts val="0"/>
              </a:spcAft>
              <a:buClr>
                <a:schemeClr val="accent2"/>
              </a:buClr>
              <a:buSzPts val="1400"/>
              <a:buFont typeface="Tajawal"/>
              <a:buChar char="■"/>
              <a:defRPr>
                <a:solidFill>
                  <a:schemeClr val="accen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59" r:id="rId5"/>
    <p:sldLayoutId id="2147483660" r:id="rId6"/>
    <p:sldLayoutId id="2147483667" r:id="rId7"/>
    <p:sldLayoutId id="2147483671" r:id="rId8"/>
    <p:sldLayoutId id="214748367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5" Type="http://schemas.microsoft.com/office/2017/06/relationships/model3d" Target="../media/model3d1.glb"/><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30"/>
          <p:cNvSpPr/>
          <p:nvPr/>
        </p:nvSpPr>
        <p:spPr>
          <a:xfrm>
            <a:off x="3666162" y="3565927"/>
            <a:ext cx="5298319" cy="132650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0"/>
          <p:cNvSpPr txBox="1">
            <a:spLocks noGrp="1"/>
          </p:cNvSpPr>
          <p:nvPr>
            <p:ph type="ctrTitle"/>
          </p:nvPr>
        </p:nvSpPr>
        <p:spPr>
          <a:xfrm>
            <a:off x="4319535" y="1120585"/>
            <a:ext cx="5059538" cy="208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solidFill>
                  <a:srgbClr val="FA5B41"/>
                </a:solidFill>
              </a:rPr>
              <a:t> </a:t>
            </a:r>
            <a:r>
              <a:rPr lang="en-US" dirty="0">
                <a:solidFill>
                  <a:srgbClr val="FA5B41"/>
                </a:solidFill>
              </a:rPr>
              <a:t>BÁO CÁO ĐỒ ÁN</a:t>
            </a:r>
            <a:endParaRPr sz="3400" dirty="0">
              <a:solidFill>
                <a:srgbClr val="FA5B41"/>
              </a:solidFill>
              <a:latin typeface="Mystical Woods Smooth Script" panose="02000500000000000000" pitchFamily="2" charset="0"/>
            </a:endParaRPr>
          </a:p>
        </p:txBody>
      </p:sp>
      <p:sp>
        <p:nvSpPr>
          <p:cNvPr id="1056" name="Google Shape;1056;p30"/>
          <p:cNvSpPr txBox="1">
            <a:spLocks noGrp="1"/>
          </p:cNvSpPr>
          <p:nvPr>
            <p:ph type="subTitle" idx="1"/>
          </p:nvPr>
        </p:nvSpPr>
        <p:spPr>
          <a:xfrm>
            <a:off x="3680219" y="3817034"/>
            <a:ext cx="5127600" cy="76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3200" b="1" dirty="0">
                <a:solidFill>
                  <a:schemeClr val="bg1"/>
                </a:solidFill>
                <a:latin typeface="+mj-lt"/>
              </a:rPr>
              <a:t>Ứng dụng bán điện thoại Phone Horizone</a:t>
            </a:r>
            <a:endParaRPr sz="3200" b="1" dirty="0">
              <a:solidFill>
                <a:schemeClr val="bg1"/>
              </a:solidFill>
              <a:latin typeface="+mj-lt"/>
            </a:endParaRPr>
          </a:p>
        </p:txBody>
      </p:sp>
      <p:sp>
        <p:nvSpPr>
          <p:cNvPr id="1057" name="Google Shape;1057;p30"/>
          <p:cNvSpPr txBox="1">
            <a:spLocks noGrp="1"/>
          </p:cNvSpPr>
          <p:nvPr>
            <p:ph type="subTitle" idx="1"/>
          </p:nvPr>
        </p:nvSpPr>
        <p:spPr>
          <a:xfrm>
            <a:off x="4734123" y="180432"/>
            <a:ext cx="4230362" cy="1129560"/>
          </a:xfrm>
          <a:prstGeom prst="rect">
            <a:avLst/>
          </a:prstGeom>
          <a:noFill/>
          <a:ln w="9525" cap="flat" cmpd="sng">
            <a:solidFill>
              <a:schemeClr val="accent2"/>
            </a:solidFill>
            <a:prstDash val="solid"/>
            <a:round/>
            <a:headEnd type="none" w="sm" len="sm"/>
            <a:tailEnd type="none" w="sm" len="sm"/>
          </a:ln>
        </p:spPr>
        <p:txBody>
          <a:bodyPr spcFirstLastPara="1" wrap="square" lIns="0" tIns="91425" rIns="91425" bIns="91425" anchor="ctr" anchorCtr="0">
            <a:noAutofit/>
          </a:bodyPr>
          <a:lstStyle/>
          <a:p>
            <a:pPr marL="91440" marR="0" lvl="0" indent="0" algn="ctr" rtl="0">
              <a:spcBef>
                <a:spcPts val="0"/>
              </a:spcBef>
              <a:spcAft>
                <a:spcPts val="0"/>
              </a:spcAft>
              <a:buNone/>
            </a:pPr>
            <a:r>
              <a:rPr lang="vi-VN" sz="3200" dirty="0">
                <a:solidFill>
                  <a:schemeClr val="bg1"/>
                </a:solidFill>
                <a:latin typeface="Rajdhani Medium"/>
                <a:ea typeface="Rajdhani Medium"/>
                <a:cs typeface="Rajdhani Medium"/>
                <a:sym typeface="Rajdhani Medium"/>
              </a:rPr>
              <a:t>LẬP TRÌNH CHO THIẾT BỊ DI ĐỘNG NÂNG CAO </a:t>
            </a:r>
            <a:endParaRPr sz="3200" dirty="0">
              <a:solidFill>
                <a:schemeClr val="bg1"/>
              </a:solidFill>
              <a:latin typeface="Rajdhani Medium"/>
              <a:ea typeface="Rajdhani Medium"/>
              <a:cs typeface="Rajdhani Medium"/>
              <a:sym typeface="Rajdhani Medium"/>
            </a:endParaRPr>
          </a:p>
        </p:txBody>
      </p:sp>
      <p:sp>
        <p:nvSpPr>
          <p:cNvPr id="1059" name="Google Shape;1059;p30"/>
          <p:cNvSpPr/>
          <p:nvPr/>
        </p:nvSpPr>
        <p:spPr>
          <a:xfrm>
            <a:off x="468612" y="3495647"/>
            <a:ext cx="1199400" cy="1169100"/>
          </a:xfrm>
          <a:prstGeom prst="star8">
            <a:avLst>
              <a:gd name="adj" fmla="val 252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0"/>
          <p:cNvGrpSpPr/>
          <p:nvPr/>
        </p:nvGrpSpPr>
        <p:grpSpPr>
          <a:xfrm>
            <a:off x="934962" y="1011587"/>
            <a:ext cx="266700" cy="345050"/>
            <a:chOff x="1172410" y="839125"/>
            <a:chExt cx="266700" cy="345050"/>
          </a:xfrm>
        </p:grpSpPr>
        <p:cxnSp>
          <p:nvCxnSpPr>
            <p:cNvPr id="1061" name="Google Shape;1061;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2" name="Google Shape;1062;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1063" name="Google Shape;1063;p30"/>
          <p:cNvGrpSpPr/>
          <p:nvPr/>
        </p:nvGrpSpPr>
        <p:grpSpPr>
          <a:xfrm rot="10800000">
            <a:off x="3171991" y="3903089"/>
            <a:ext cx="266700" cy="345050"/>
            <a:chOff x="1172410" y="839125"/>
            <a:chExt cx="266700" cy="345050"/>
          </a:xfrm>
        </p:grpSpPr>
        <p:cxnSp>
          <p:nvCxnSpPr>
            <p:cNvPr id="1064" name="Google Shape;1064;p30"/>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1065" name="Google Shape;1065;p30"/>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pic>
        <p:nvPicPr>
          <p:cNvPr id="1026" name="Picture 2" descr="See the source image">
            <a:extLst>
              <a:ext uri="{FF2B5EF4-FFF2-40B4-BE49-F238E27FC236}">
                <a16:creationId xmlns:a16="http://schemas.microsoft.com/office/drawing/2014/main" id="{595C7FA0-D8C5-FAA6-8D1E-16400BF39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77" y="1227104"/>
            <a:ext cx="5059538" cy="2338823"/>
          </a:xfrm>
          <a:prstGeom prst="rect">
            <a:avLst/>
          </a:prstGeom>
          <a:noFill/>
          <a:extLst>
            <a:ext uri="{909E8E84-426E-40DD-AFC4-6F175D3DCCD1}">
              <a14:hiddenFill xmlns:a14="http://schemas.microsoft.com/office/drawing/2010/main">
                <a:solidFill>
                  <a:srgbClr val="FFFFFF"/>
                </a:solidFill>
              </a14:hiddenFill>
            </a:ext>
          </a:extLst>
        </p:spPr>
      </p:pic>
      <p:sp>
        <p:nvSpPr>
          <p:cNvPr id="2375" name="Google Shape;2473;p34">
            <a:extLst>
              <a:ext uri="{FF2B5EF4-FFF2-40B4-BE49-F238E27FC236}">
                <a16:creationId xmlns:a16="http://schemas.microsoft.com/office/drawing/2014/main" id="{C955A6A5-03BA-7765-020B-17919306380C}"/>
              </a:ext>
            </a:extLst>
          </p:cNvPr>
          <p:cNvSpPr/>
          <p:nvPr/>
        </p:nvSpPr>
        <p:spPr>
          <a:xfrm rot="19701924">
            <a:off x="6022753" y="2365740"/>
            <a:ext cx="849300" cy="849300"/>
          </a:xfrm>
          <a:prstGeom prst="mathMultiply">
            <a:avLst>
              <a:gd name="adj1" fmla="val 1711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64;p33">
            <a:extLst>
              <a:ext uri="{FF2B5EF4-FFF2-40B4-BE49-F238E27FC236}">
                <a16:creationId xmlns:a16="http://schemas.microsoft.com/office/drawing/2014/main" id="{BCBAFE67-C7E3-2789-2346-B64FB8A26BD8}"/>
              </a:ext>
            </a:extLst>
          </p:cNvPr>
          <p:cNvSpPr/>
          <p:nvPr/>
        </p:nvSpPr>
        <p:spPr>
          <a:xfrm rot="19850328">
            <a:off x="5897804" y="2275067"/>
            <a:ext cx="1099200" cy="1099200"/>
          </a:xfrm>
          <a:prstGeom prst="mathMultiply">
            <a:avLst>
              <a:gd name="adj1" fmla="val 1711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E0DB040-1530-F62D-96A0-7D7E5F89B6C9}"/>
              </a:ext>
            </a:extLst>
          </p:cNvPr>
          <p:cNvSpPr txBox="1"/>
          <p:nvPr/>
        </p:nvSpPr>
        <p:spPr>
          <a:xfrm>
            <a:off x="5699661" y="1367982"/>
            <a:ext cx="3185487" cy="307777"/>
          </a:xfrm>
          <a:prstGeom prst="rect">
            <a:avLst/>
          </a:prstGeom>
          <a:noFill/>
        </p:spPr>
        <p:txBody>
          <a:bodyPr wrap="none" rtlCol="0">
            <a:spAutoFit/>
          </a:bodyPr>
          <a:lstStyle/>
          <a:p>
            <a:r>
              <a:rPr lang="vi-VN" b="1" dirty="0">
                <a:solidFill>
                  <a:schemeClr val="bg1"/>
                </a:solidFill>
              </a:rPr>
              <a:t>Gv hướng dẫn: LÊ HUỲNH PHƯỚC</a:t>
            </a:r>
            <a:endParaRPr lang="en-US" b="1" dirty="0">
              <a:solidFill>
                <a:schemeClr val="bg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57">
                                            <p:bg/>
                                          </p:spTgt>
                                        </p:tgtEl>
                                        <p:attrNameLst>
                                          <p:attrName>style.visibility</p:attrName>
                                        </p:attrNameLst>
                                      </p:cBhvr>
                                      <p:to>
                                        <p:strVal val="visible"/>
                                      </p:to>
                                    </p:set>
                                    <p:animEffect transition="in" filter="circle(in)">
                                      <p:cBhvr>
                                        <p:cTn id="7" dur="500"/>
                                        <p:tgtEl>
                                          <p:spTgt spid="1057">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057">
                                            <p:txEl>
                                              <p:pRg st="0" end="0"/>
                                            </p:txEl>
                                          </p:spTgt>
                                        </p:tgtEl>
                                        <p:attrNameLst>
                                          <p:attrName>style.visibility</p:attrName>
                                        </p:attrNameLst>
                                      </p:cBhvr>
                                      <p:to>
                                        <p:strVal val="visible"/>
                                      </p:to>
                                    </p:set>
                                    <p:animEffect transition="in" filter="circle(in)">
                                      <p:cBhvr>
                                        <p:cTn id="12" dur="500"/>
                                        <p:tgtEl>
                                          <p:spTgt spid="105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055"/>
                                        </p:tgtEl>
                                        <p:attrNameLst>
                                          <p:attrName>style.visibility</p:attrName>
                                        </p:attrNameLst>
                                      </p:cBhvr>
                                      <p:to>
                                        <p:strVal val="visible"/>
                                      </p:to>
                                    </p:set>
                                    <p:anim calcmode="lin" valueType="num">
                                      <p:cBhvr>
                                        <p:cTn id="17" dur="500" fill="hold"/>
                                        <p:tgtEl>
                                          <p:spTgt spid="1055"/>
                                        </p:tgtEl>
                                        <p:attrNameLst>
                                          <p:attrName>ppt_w</p:attrName>
                                        </p:attrNameLst>
                                      </p:cBhvr>
                                      <p:tavLst>
                                        <p:tav tm="0">
                                          <p:val>
                                            <p:fltVal val="0"/>
                                          </p:val>
                                        </p:tav>
                                        <p:tav tm="100000">
                                          <p:val>
                                            <p:strVal val="#ppt_w"/>
                                          </p:val>
                                        </p:tav>
                                      </p:tavLst>
                                    </p:anim>
                                    <p:anim calcmode="lin" valueType="num">
                                      <p:cBhvr>
                                        <p:cTn id="18" dur="500" fill="hold"/>
                                        <p:tgtEl>
                                          <p:spTgt spid="1055"/>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grpId="0" nodeType="clickEffect">
                                  <p:stCondLst>
                                    <p:cond delay="0"/>
                                  </p:stCondLst>
                                  <p:childTnLst>
                                    <p:set>
                                      <p:cBhvr>
                                        <p:cTn id="22" dur="1" fill="hold">
                                          <p:stCondLst>
                                            <p:cond delay="0"/>
                                          </p:stCondLst>
                                        </p:cTn>
                                        <p:tgtEl>
                                          <p:spTgt spid="1054"/>
                                        </p:tgtEl>
                                        <p:attrNameLst>
                                          <p:attrName>style.visibility</p:attrName>
                                        </p:attrNameLst>
                                      </p:cBhvr>
                                      <p:to>
                                        <p:strVal val="visible"/>
                                      </p:to>
                                    </p:set>
                                    <p:anim calcmode="lin" valueType="num">
                                      <p:cBhvr>
                                        <p:cTn id="23" dur="1000" fill="hold"/>
                                        <p:tgtEl>
                                          <p:spTgt spid="1054"/>
                                        </p:tgtEl>
                                        <p:attrNameLst>
                                          <p:attrName>ppt_w</p:attrName>
                                        </p:attrNameLst>
                                      </p:cBhvr>
                                      <p:tavLst>
                                        <p:tav tm="0">
                                          <p:val>
                                            <p:strVal val="#ppt_w+.3"/>
                                          </p:val>
                                        </p:tav>
                                        <p:tav tm="100000">
                                          <p:val>
                                            <p:strVal val="#ppt_w"/>
                                          </p:val>
                                        </p:tav>
                                      </p:tavLst>
                                    </p:anim>
                                    <p:anim calcmode="lin" valueType="num">
                                      <p:cBhvr>
                                        <p:cTn id="24" dur="1000" fill="hold"/>
                                        <p:tgtEl>
                                          <p:spTgt spid="1054"/>
                                        </p:tgtEl>
                                        <p:attrNameLst>
                                          <p:attrName>ppt_h</p:attrName>
                                        </p:attrNameLst>
                                      </p:cBhvr>
                                      <p:tavLst>
                                        <p:tav tm="0">
                                          <p:val>
                                            <p:strVal val="#ppt_h"/>
                                          </p:val>
                                        </p:tav>
                                        <p:tav tm="100000">
                                          <p:val>
                                            <p:strVal val="#ppt_h"/>
                                          </p:val>
                                        </p:tav>
                                      </p:tavLst>
                                    </p:anim>
                                    <p:animEffect transition="in" filter="fade">
                                      <p:cBhvr>
                                        <p:cTn id="25" dur="1000"/>
                                        <p:tgtEl>
                                          <p:spTgt spid="1054"/>
                                        </p:tgtEl>
                                      </p:cBhvr>
                                    </p:animEffect>
                                  </p:childTnLst>
                                </p:cTn>
                              </p:par>
                              <p:par>
                                <p:cTn id="26" presetID="50" presetClass="entr" presetSubtype="0" decel="100000" fill="hold" grpId="0" nodeType="withEffect">
                                  <p:stCondLst>
                                    <p:cond delay="0"/>
                                  </p:stCondLst>
                                  <p:childTnLst>
                                    <p:set>
                                      <p:cBhvr>
                                        <p:cTn id="27" dur="1" fill="hold">
                                          <p:stCondLst>
                                            <p:cond delay="0"/>
                                          </p:stCondLst>
                                        </p:cTn>
                                        <p:tgtEl>
                                          <p:spTgt spid="1056">
                                            <p:txEl>
                                              <p:pRg st="0" end="0"/>
                                            </p:txEl>
                                          </p:spTgt>
                                        </p:tgtEl>
                                        <p:attrNameLst>
                                          <p:attrName>style.visibility</p:attrName>
                                        </p:attrNameLst>
                                      </p:cBhvr>
                                      <p:to>
                                        <p:strVal val="visible"/>
                                      </p:to>
                                    </p:set>
                                    <p:anim calcmode="lin" valueType="num">
                                      <p:cBhvr>
                                        <p:cTn id="28" dur="1000" fill="hold"/>
                                        <p:tgtEl>
                                          <p:spTgt spid="1056">
                                            <p:txEl>
                                              <p:pRg st="0" end="0"/>
                                            </p:txEl>
                                          </p:spTgt>
                                        </p:tgtEl>
                                        <p:attrNameLst>
                                          <p:attrName>ppt_w</p:attrName>
                                        </p:attrNameLst>
                                      </p:cBhvr>
                                      <p:tavLst>
                                        <p:tav tm="0">
                                          <p:val>
                                            <p:strVal val="#ppt_w+.3"/>
                                          </p:val>
                                        </p:tav>
                                        <p:tav tm="100000">
                                          <p:val>
                                            <p:strVal val="#ppt_w"/>
                                          </p:val>
                                        </p:tav>
                                      </p:tavLst>
                                    </p:anim>
                                    <p:anim calcmode="lin" valueType="num">
                                      <p:cBhvr>
                                        <p:cTn id="29" dur="1000" fill="hold"/>
                                        <p:tgtEl>
                                          <p:spTgt spid="1056">
                                            <p:txEl>
                                              <p:pRg st="0" end="0"/>
                                            </p:txEl>
                                          </p:spTgt>
                                        </p:tgtEl>
                                        <p:attrNameLst>
                                          <p:attrName>ppt_h</p:attrName>
                                        </p:attrNameLst>
                                      </p:cBhvr>
                                      <p:tavLst>
                                        <p:tav tm="0">
                                          <p:val>
                                            <p:strVal val="#ppt_h"/>
                                          </p:val>
                                        </p:tav>
                                        <p:tav tm="100000">
                                          <p:val>
                                            <p:strVal val="#ppt_h"/>
                                          </p:val>
                                        </p:tav>
                                      </p:tavLst>
                                    </p:anim>
                                    <p:animEffect transition="in" filter="fade">
                                      <p:cBhvr>
                                        <p:cTn id="30" dur="1000"/>
                                        <p:tgtEl>
                                          <p:spTgt spid="105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circle(in)">
                                      <p:cBhvr>
                                        <p:cTn id="35"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animBg="1"/>
      <p:bldP spid="1055" grpId="0"/>
      <p:bldP spid="1056" grpId="0" build="p"/>
      <p:bldP spid="1057"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C4676D3-1287-CED6-F43D-75BE9A833734}"/>
              </a:ext>
            </a:extLst>
          </p:cNvPr>
          <p:cNvSpPr>
            <a:spLocks noGrp="1"/>
          </p:cNvSpPr>
          <p:nvPr>
            <p:ph type="title" idx="8"/>
          </p:nvPr>
        </p:nvSpPr>
        <p:spPr>
          <a:xfrm>
            <a:off x="3177584" y="153466"/>
            <a:ext cx="2407829" cy="627900"/>
          </a:xfrm>
        </p:spPr>
        <p:txBody>
          <a:bodyPr/>
          <a:lstStyle/>
          <a:p>
            <a:r>
              <a:rPr lang="vi-VN">
                <a:solidFill>
                  <a:srgbClr val="FA5B41"/>
                </a:solidFill>
              </a:rPr>
              <a:t>TỔNG KẾT </a:t>
            </a:r>
            <a:endParaRPr lang="en-AG">
              <a:solidFill>
                <a:srgbClr val="FA5B41"/>
              </a:solidFill>
            </a:endParaRPr>
          </a:p>
        </p:txBody>
      </p:sp>
      <p:sp>
        <p:nvSpPr>
          <p:cNvPr id="26" name="Rectangle 26">
            <a:extLst>
              <a:ext uri="{FF2B5EF4-FFF2-40B4-BE49-F238E27FC236}">
                <a16:creationId xmlns:a16="http://schemas.microsoft.com/office/drawing/2014/main" id="{44E36B1B-709F-DA15-9FD1-F6C35C4EDF4F}"/>
              </a:ext>
            </a:extLst>
          </p:cNvPr>
          <p:cNvSpPr>
            <a:spLocks noChangeArrowheads="1"/>
          </p:cNvSpPr>
          <p:nvPr/>
        </p:nvSpPr>
        <p:spPr bwMode="auto">
          <a:xfrm>
            <a:off x="0" y="0"/>
            <a:ext cx="147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7610" tIns="53958" rIns="47610" bIns="39675" numCol="1" anchor="ctr" anchorCtr="0" compatLnSpc="1">
            <a:prstTxWarp prst="textNoShape">
              <a:avLst/>
            </a:prstTxWarp>
            <a:spAutoFit/>
          </a:bodyPr>
          <a:lstStyle/>
          <a:p>
            <a:endParaRPr lang="en-US"/>
          </a:p>
        </p:txBody>
      </p:sp>
      <p:sp>
        <p:nvSpPr>
          <p:cNvPr id="27" name="Rectangle 29">
            <a:extLst>
              <a:ext uri="{FF2B5EF4-FFF2-40B4-BE49-F238E27FC236}">
                <a16:creationId xmlns:a16="http://schemas.microsoft.com/office/drawing/2014/main" id="{6FF8EC4F-39D4-CCAF-5942-F186EF670DF7}"/>
              </a:ext>
            </a:extLst>
          </p:cNvPr>
          <p:cNvSpPr>
            <a:spLocks noChangeArrowheads="1"/>
          </p:cNvSpPr>
          <p:nvPr/>
        </p:nvSpPr>
        <p:spPr bwMode="auto">
          <a:xfrm>
            <a:off x="0" y="0"/>
            <a:ext cx="91440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sp>
        <p:nvSpPr>
          <p:cNvPr id="28" name="Rectangle 30">
            <a:extLst>
              <a:ext uri="{FF2B5EF4-FFF2-40B4-BE49-F238E27FC236}">
                <a16:creationId xmlns:a16="http://schemas.microsoft.com/office/drawing/2014/main" id="{36DD3FEF-A967-AA7C-18D4-10739092F059}"/>
              </a:ext>
            </a:extLst>
          </p:cNvPr>
          <p:cNvSpPr>
            <a:spLocks noChangeArrowheads="1"/>
          </p:cNvSpPr>
          <p:nvPr/>
        </p:nvSpPr>
        <p:spPr bwMode="auto">
          <a:xfrm>
            <a:off x="0" y="0"/>
            <a:ext cx="9144000"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AutoShape 28">
            <a:extLst>
              <a:ext uri="{FF2B5EF4-FFF2-40B4-BE49-F238E27FC236}">
                <a16:creationId xmlns:a16="http://schemas.microsoft.com/office/drawing/2014/main" id="{1CEDDA3D-B1B2-3F4D-E426-D91665B763B7}"/>
              </a:ext>
            </a:extLst>
          </p:cNvPr>
          <p:cNvSpPr>
            <a:spLocks noChangeAspect="1" noChangeArrowheads="1"/>
          </p:cNvSpPr>
          <p:nvPr/>
        </p:nvSpPr>
        <p:spPr bwMode="auto">
          <a:xfrm>
            <a:off x="4419600" y="2419350"/>
            <a:ext cx="304800" cy="49957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a:extLst>
              <a:ext uri="{FF2B5EF4-FFF2-40B4-BE49-F238E27FC236}">
                <a16:creationId xmlns:a16="http://schemas.microsoft.com/office/drawing/2014/main" id="{1C0AA334-8232-C8B6-798D-DE5B6558CC58}"/>
              </a:ext>
            </a:extLst>
          </p:cNvPr>
          <p:cNvSpPr>
            <a:spLocks noChangeArrowheads="1"/>
          </p:cNvSpPr>
          <p:nvPr/>
        </p:nvSpPr>
        <p:spPr bwMode="auto">
          <a:xfrm>
            <a:off x="206176" y="1473440"/>
            <a:ext cx="835064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a:rPr>
              <a:t>Trong </a:t>
            </a:r>
            <a:r>
              <a:rPr kumimoji="0" lang="en-US" altLang="en-US" b="0" i="0" u="none" strike="noStrike" cap="none" normalizeH="0" baseline="0" dirty="0" err="1">
                <a:ln>
                  <a:noFill/>
                </a:ln>
                <a:solidFill>
                  <a:schemeClr val="bg1"/>
                </a:solidFill>
                <a:effectLst/>
                <a:latin typeface="Times  New Roman"/>
              </a:rPr>
              <a:t>đồ</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án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này</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nhóm</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đã</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nghiên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cứu</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tìm</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hiểu</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vê</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cách</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thức</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mô</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hình</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và</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xây</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dựng</a:t>
            </a:r>
            <a:r>
              <a:rPr kumimoji="0" lang="en-US" altLang="en-US" b="0" i="0" u="none" strike="noStrike" cap="none" normalizeH="0" baseline="0" dirty="0">
                <a:ln>
                  <a:noFill/>
                </a:ln>
                <a:solidFill>
                  <a:schemeClr val="bg1"/>
                </a:solidFill>
                <a:effectLst/>
                <a:latin typeface="Times  New Roman"/>
              </a:rPr>
              <a:t> 1 website . </a:t>
            </a:r>
            <a:r>
              <a:rPr kumimoji="0" lang="en-US" altLang="en-US" b="0" i="0" u="none" strike="noStrike" cap="none" normalizeH="0" baseline="0" dirty="0" err="1">
                <a:ln>
                  <a:noFill/>
                </a:ln>
                <a:solidFill>
                  <a:schemeClr val="bg1"/>
                </a:solidFill>
                <a:effectLst/>
                <a:latin typeface="Times  New Roman"/>
              </a:rPr>
              <a:t>Đồ</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án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đã</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thực</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hiện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những</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nhiệm</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vụ</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sau</a:t>
            </a:r>
            <a:r>
              <a:rPr kumimoji="0" lang="en-US" altLang="en-US" b="0" i="0" u="none" strike="noStrike" cap="none" normalizeH="0" baseline="0" dirty="0">
                <a:ln>
                  <a:noFill/>
                </a:ln>
                <a:solidFill>
                  <a:schemeClr val="bg1"/>
                </a:solidFill>
                <a:effectLst/>
                <a:latin typeface="Times  New Roman"/>
              </a:rPr>
              <a:t> :</a:t>
            </a:r>
            <a:endParaRPr kumimoji="0" lang="vi-VN" altLang="en-US" b="0" i="0" u="none" strike="noStrike" cap="none" normalizeH="0" baseline="0" dirty="0">
              <a:ln>
                <a:noFill/>
              </a:ln>
              <a:solidFill>
                <a:schemeClr val="bg1"/>
              </a:solidFill>
              <a:effectLst/>
              <a:latin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Times  New Roman"/>
            </a:endParaRP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r>
              <a:rPr lang="en-US" dirty="0">
                <a:solidFill>
                  <a:schemeClr val="bg1"/>
                </a:solidFill>
                <a:latin typeface="Times  New Roman"/>
              </a:rPr>
              <a:t> </a:t>
            </a:r>
            <a:r>
              <a:rPr lang="vi-VN" b="0" i="0" dirty="0">
                <a:solidFill>
                  <a:schemeClr val="bg1"/>
                </a:solidFill>
                <a:effectLst/>
                <a:latin typeface="Times  New Roman"/>
              </a:rPr>
              <a:t>Phân quyền của user, admin. Cách lưu trữ và quản lí cơ sở dữ liệu trên mongodb.</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lang="en-US" b="0" i="0" dirty="0">
              <a:solidFill>
                <a:schemeClr val="bg1"/>
              </a:solidFill>
              <a:effectLst/>
              <a:latin typeface="Times  New Roman"/>
            </a:endParaRPr>
          </a:p>
          <a:p>
            <a:pPr marL="285750" lvl="1" indent="-285750" eaLnBrk="0" fontAlgn="base" hangingPunct="0">
              <a:spcBef>
                <a:spcPct val="0"/>
              </a:spcBef>
              <a:spcAft>
                <a:spcPct val="0"/>
              </a:spcAft>
              <a:buClr>
                <a:srgbClr val="FF0000"/>
              </a:buClr>
              <a:buFont typeface="Wingdings" panose="05000000000000000000" pitchFamily="2" charset="2"/>
              <a:buChar char="ü"/>
            </a:pPr>
            <a:r>
              <a:rPr lang="en-US" b="0" i="0" dirty="0">
                <a:solidFill>
                  <a:schemeClr val="bg1"/>
                </a:solidFill>
                <a:effectLst/>
                <a:latin typeface="Times  New Roman"/>
              </a:rPr>
              <a:t> </a:t>
            </a:r>
            <a:r>
              <a:rPr lang="vi-VN" b="0" i="0" dirty="0">
                <a:solidFill>
                  <a:schemeClr val="bg1"/>
                </a:solidFill>
                <a:effectLst/>
                <a:latin typeface="Times  New Roman"/>
              </a:rPr>
              <a:t>Xây dựng web có chức năng thanh </a:t>
            </a:r>
            <a:r>
              <a:rPr lang="en-US" b="0" i="0" dirty="0">
                <a:solidFill>
                  <a:schemeClr val="bg1"/>
                </a:solidFill>
                <a:effectLst/>
                <a:latin typeface="Times  New Roman"/>
              </a:rPr>
              <a:t> </a:t>
            </a:r>
            <a:r>
              <a:rPr lang="vi-VN" b="0" i="0" dirty="0">
                <a:solidFill>
                  <a:schemeClr val="bg1"/>
                </a:solidFill>
                <a:effectLst/>
                <a:latin typeface="Times  New Roman"/>
              </a:rPr>
              <a:t>toán.</a:t>
            </a:r>
            <a:endParaRPr lang="en-US" b="0" i="0" dirty="0">
              <a:solidFill>
                <a:schemeClr val="bg1"/>
              </a:solidFill>
              <a:effectLst/>
              <a:latin typeface="Times  New Roman"/>
            </a:endParaRP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r>
              <a:rPr lang="vi-VN" b="0" i="0" dirty="0">
                <a:solidFill>
                  <a:schemeClr val="bg1"/>
                </a:solidFill>
                <a:effectLst/>
                <a:latin typeface="Times  New Roman"/>
              </a:rPr>
              <a:t> </a:t>
            </a:r>
            <a:r>
              <a:rPr lang="vi-VN" dirty="0">
                <a:solidFill>
                  <a:schemeClr val="bg1"/>
                </a:solidFill>
                <a:latin typeface="Times  New Roman"/>
              </a:rPr>
              <a:t>Giao diện</a:t>
            </a:r>
            <a:r>
              <a:rPr lang="vi-VN" b="0" i="0" dirty="0">
                <a:solidFill>
                  <a:schemeClr val="bg1"/>
                </a:solidFill>
                <a:effectLst/>
                <a:latin typeface="Times  New Roman"/>
              </a:rPr>
              <a:t> thân thiện với người dùng, có tính thẩm mĩ cao</a:t>
            </a:r>
          </a:p>
          <a:p>
            <a:pPr marL="285750" marR="0" lvl="0" indent="-285750" algn="l"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ü"/>
              <a:tabLst/>
            </a:pPr>
            <a:endParaRPr kumimoji="0" lang="en-US" altLang="en-US" b="0" i="0" u="none" strike="noStrike" cap="none" normalizeH="0" baseline="0" dirty="0">
              <a:ln>
                <a:noFill/>
              </a:ln>
              <a:solidFill>
                <a:schemeClr val="bg1"/>
              </a:solidFill>
              <a:effectLst/>
              <a:latin typeface="Times  New Roman"/>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Rất</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mong</a:t>
            </a:r>
            <a:r>
              <a:rPr kumimoji="0" lang="en-US" altLang="en-US" b="0" i="0" u="none" strike="noStrike" cap="none" normalizeH="0" baseline="0" dirty="0">
                <a:ln>
                  <a:noFill/>
                </a:ln>
                <a:solidFill>
                  <a:schemeClr val="bg1"/>
                </a:solidFill>
                <a:effectLst/>
                <a:latin typeface="Times  New Roman"/>
              </a:rPr>
              <a:t> </a:t>
            </a:r>
            <a:r>
              <a:rPr lang="vi-VN" altLang="en-US" dirty="0">
                <a:solidFill>
                  <a:schemeClr val="bg1"/>
                </a:solidFill>
                <a:latin typeface="Times  New Roman"/>
              </a:rPr>
              <a:t>thầy</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và</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các</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bạn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tận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tình</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giúp</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đỡ</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để</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chương</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trình</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ngày</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càng</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được</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hoàn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thiện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hơn</a:t>
            </a:r>
            <a:r>
              <a:rPr kumimoji="0" lang="en-US" altLang="en-US" b="0" i="0" u="none" strike="noStrike" cap="none" normalizeH="0" baseline="0" dirty="0">
                <a:ln>
                  <a:noFill/>
                </a:ln>
                <a:solidFill>
                  <a:schemeClr val="bg1"/>
                </a:solidFill>
                <a:effectLst/>
                <a:latin typeface="Times  New Roman"/>
              </a:rPr>
              <a:t>. Trong </a:t>
            </a:r>
            <a:r>
              <a:rPr kumimoji="0" lang="en-US" altLang="en-US" b="0" i="0" u="none" strike="noStrike" cap="none" normalizeH="0" baseline="0" dirty="0" err="1">
                <a:ln>
                  <a:noFill/>
                </a:ln>
                <a:solidFill>
                  <a:schemeClr val="bg1"/>
                </a:solidFill>
                <a:effectLst/>
                <a:latin typeface="Times  New Roman"/>
              </a:rPr>
              <a:t>tương</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lai</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nhóm</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em</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mong</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muốn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sẽ</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phát</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triển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tốt</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hơn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vê</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mọi</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mặt</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giao</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diện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chức</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năng</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và</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sẽ</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trở</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thành</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một</a:t>
            </a:r>
            <a:r>
              <a:rPr kumimoji="0" lang="en-US" altLang="en-US" b="0" i="0" u="none" strike="noStrike" cap="none" normalizeH="0" baseline="0" dirty="0">
                <a:ln>
                  <a:noFill/>
                </a:ln>
                <a:solidFill>
                  <a:schemeClr val="bg1"/>
                </a:solidFill>
                <a:effectLst/>
                <a:latin typeface="Times  New Roman"/>
              </a:rPr>
              <a:t> website </a:t>
            </a:r>
            <a:r>
              <a:rPr kumimoji="0" lang="en-US" altLang="en-US" b="0" i="0" u="none" strike="noStrike" cap="none" normalizeH="0" baseline="0" dirty="0" err="1">
                <a:ln>
                  <a:noFill/>
                </a:ln>
                <a:solidFill>
                  <a:schemeClr val="bg1"/>
                </a:solidFill>
                <a:effectLst/>
                <a:latin typeface="Times  New Roman"/>
              </a:rPr>
              <a:t>bán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hàng</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uy</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tín</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và</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chất</a:t>
            </a:r>
            <a:r>
              <a:rPr kumimoji="0" lang="en-US" altLang="en-US" b="0" i="0" u="none" strike="noStrike" cap="none" normalizeH="0" baseline="0" dirty="0">
                <a:ln>
                  <a:noFill/>
                </a:ln>
                <a:solidFill>
                  <a:schemeClr val="bg1"/>
                </a:solidFill>
                <a:effectLst/>
                <a:latin typeface="Times  New Roman"/>
              </a:rPr>
              <a:t> </a:t>
            </a:r>
            <a:r>
              <a:rPr kumimoji="0" lang="en-US" altLang="en-US" b="0" i="0" u="none" strike="noStrike" cap="none" normalizeH="0" baseline="0" dirty="0" err="1">
                <a:ln>
                  <a:noFill/>
                </a:ln>
                <a:solidFill>
                  <a:schemeClr val="bg1"/>
                </a:solidFill>
                <a:effectLst/>
                <a:latin typeface="Times  New Roman"/>
              </a:rPr>
              <a:t>lượng</a:t>
            </a:r>
            <a:r>
              <a:rPr kumimoji="0" lang="en-US" altLang="en-US" b="0" i="0" u="none" strike="noStrike" cap="none" normalizeH="0" baseline="0" dirty="0">
                <a:ln>
                  <a:noFill/>
                </a:ln>
                <a:solidFill>
                  <a:schemeClr val="bg1"/>
                </a:solidFill>
                <a:effectLst/>
                <a:latin typeface="Times  New Roman"/>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872735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5"/>
        <p:cNvGrpSpPr/>
        <p:nvPr/>
      </p:nvGrpSpPr>
      <p:grpSpPr>
        <a:xfrm>
          <a:off x="0" y="0"/>
          <a:ext cx="0" cy="0"/>
          <a:chOff x="0" y="0"/>
          <a:chExt cx="0" cy="0"/>
        </a:xfrm>
      </p:grpSpPr>
      <p:sp>
        <p:nvSpPr>
          <p:cNvPr id="3796" name="Google Shape;3796;p40"/>
          <p:cNvSpPr txBox="1">
            <a:spLocks noGrp="1"/>
          </p:cNvSpPr>
          <p:nvPr>
            <p:ph type="title"/>
          </p:nvPr>
        </p:nvSpPr>
        <p:spPr>
          <a:xfrm>
            <a:off x="1049378" y="578652"/>
            <a:ext cx="7384500" cy="627900"/>
          </a:xfrm>
          <a:prstGeom prst="rect">
            <a:avLst/>
          </a:prstGeom>
        </p:spPr>
        <p:txBody>
          <a:bodyPr spcFirstLastPara="1" wrap="square" lIns="91425" tIns="91425" rIns="91425" bIns="91425" anchor="ctr" anchorCtr="0">
            <a:noAutofit/>
          </a:bodyPr>
          <a:lstStyle/>
          <a:p>
            <a:br>
              <a:rPr lang="vi-VN" sz="3600" b="1"/>
            </a:br>
            <a:endParaRPr>
              <a:solidFill>
                <a:schemeClr val="lt2"/>
              </a:solidFill>
            </a:endParaRPr>
          </a:p>
        </p:txBody>
      </p:sp>
      <p:sp>
        <p:nvSpPr>
          <p:cNvPr id="2" name="TextBox 1">
            <a:extLst>
              <a:ext uri="{FF2B5EF4-FFF2-40B4-BE49-F238E27FC236}">
                <a16:creationId xmlns:a16="http://schemas.microsoft.com/office/drawing/2014/main" id="{0981A7AA-F09E-D953-6037-9A01DF8AF5B3}"/>
              </a:ext>
            </a:extLst>
          </p:cNvPr>
          <p:cNvSpPr txBox="1"/>
          <p:nvPr/>
        </p:nvSpPr>
        <p:spPr>
          <a:xfrm>
            <a:off x="2263561" y="1509921"/>
            <a:ext cx="4750061" cy="2123658"/>
          </a:xfrm>
          <a:prstGeom prst="rect">
            <a:avLst/>
          </a:prstGeom>
          <a:noFill/>
        </p:spPr>
        <p:txBody>
          <a:bodyPr wrap="square" rtlCol="0">
            <a:spAutoFit/>
          </a:bodyPr>
          <a:lstStyle/>
          <a:p>
            <a:pPr algn="ctr"/>
            <a:r>
              <a:rPr lang="vi-VN" sz="4400" b="1">
                <a:solidFill>
                  <a:schemeClr val="tx2"/>
                </a:solidFill>
                <a:latin typeface="+mj-lt"/>
              </a:rPr>
              <a:t>Cảm ơn thầy và các bạn đã lắng nghe</a:t>
            </a:r>
            <a:endParaRPr lang="vi-VN">
              <a:latin typeface="+mj-lt"/>
            </a:endParaRPr>
          </a:p>
        </p:txBody>
      </p:sp>
      <p:pic>
        <p:nvPicPr>
          <p:cNvPr id="66" name="Graphic 65" descr="A dragon">
            <a:extLst>
              <a:ext uri="{FF2B5EF4-FFF2-40B4-BE49-F238E27FC236}">
                <a16:creationId xmlns:a16="http://schemas.microsoft.com/office/drawing/2014/main" id="{06A8F17D-4DDD-F873-C02B-719151F7CF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650186">
            <a:off x="-85301" y="40031"/>
            <a:ext cx="1927726" cy="2399582"/>
          </a:xfrm>
          <a:prstGeom prst="rect">
            <a:avLst/>
          </a:prstGeom>
        </p:spPr>
      </p:pic>
      <mc:AlternateContent xmlns:mc="http://schemas.openxmlformats.org/markup-compatibility/2006">
        <mc:Choice xmlns:am3d="http://schemas.microsoft.com/office/drawing/2017/model3d" Requires="am3d">
          <p:graphicFrame>
            <p:nvGraphicFramePr>
              <p:cNvPr id="68" name="3D Model 67" descr="Fire">
                <a:extLst>
                  <a:ext uri="{FF2B5EF4-FFF2-40B4-BE49-F238E27FC236}">
                    <a16:creationId xmlns:a16="http://schemas.microsoft.com/office/drawing/2014/main" id="{8D4746EE-90E2-9C06-A1A1-F78DA5C0AACE}"/>
                  </a:ext>
                </a:extLst>
              </p:cNvPr>
              <p:cNvGraphicFramePr>
                <a:graphicFrameLocks noChangeAspect="1"/>
              </p:cNvGraphicFramePr>
              <p:nvPr>
                <p:extLst>
                  <p:ext uri="{D42A27DB-BD31-4B8C-83A1-F6EECF244321}">
                    <p14:modId xmlns:p14="http://schemas.microsoft.com/office/powerpoint/2010/main" val="3433209514"/>
                  </p:ext>
                </p:extLst>
              </p:nvPr>
            </p:nvGraphicFramePr>
            <p:xfrm rot="7454109">
              <a:off x="1947599" y="756990"/>
              <a:ext cx="631924" cy="965666"/>
            </p:xfrm>
            <a:graphic>
              <a:graphicData uri="http://schemas.microsoft.com/office/drawing/2017/model3d">
                <am3d:model3d r:embed="rId5">
                  <am3d:spPr>
                    <a:xfrm rot="7454109">
                      <a:off x="0" y="0"/>
                      <a:ext cx="631924" cy="965666"/>
                    </a:xfrm>
                    <a:prstGeom prst="rect">
                      <a:avLst/>
                    </a:prstGeom>
                    <a:noFill/>
                  </am3d:spPr>
                  <am3d:camera>
                    <am3d:pos x="0" y="0" z="54928018"/>
                    <am3d:up dx="0" dy="36000000" dz="0"/>
                    <am3d:lookAt x="0" y="0" z="0"/>
                    <am3d:perspective fov="2700000"/>
                  </am3d:camera>
                  <am3d:trans>
                    <am3d:meterPerModelUnit n="4887218" d="1000000"/>
                    <am3d:preTrans dx="0" dy="-18000000" dz="0"/>
                    <am3d:scale>
                      <am3d:sx n="1000000" d="1000000"/>
                      <am3d:sy n="1000000" d="1000000"/>
                      <am3d:sz n="1000000" d="1000000"/>
                    </am3d:scale>
                    <am3d:rot ax="-9602995" ay="227339" az="-10717554"/>
                    <am3d:postTrans dx="0" dy="0" dz="0"/>
                  </am3d:trans>
                  <am3d:raster rName="Office3DRenderer" rVer="16.0.8326">
                    <am3d:blip r:embed="rId6"/>
                  </am3d:raster>
                  <am3d:objViewport viewportSz="11509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Fire">
                <a:extLst>
                  <a:ext uri="{FF2B5EF4-FFF2-40B4-BE49-F238E27FC236}">
                    <a16:creationId xmlns:a16="http://schemas.microsoft.com/office/drawing/2014/main" id="{8D4746EE-90E2-9C06-A1A1-F78DA5C0AACE}"/>
                  </a:ext>
                </a:extLst>
              </p:cNvPr>
              <p:cNvPicPr>
                <a:picLocks noGrp="1" noRot="1" noChangeAspect="1" noMove="1" noResize="1" noEditPoints="1" noAdjustHandles="1" noChangeArrowheads="1" noChangeShapeType="1" noCrop="1"/>
              </p:cNvPicPr>
              <p:nvPr/>
            </p:nvPicPr>
            <p:blipFill>
              <a:blip r:embed="rId6"/>
              <a:stretch>
                <a:fillRect/>
              </a:stretch>
            </p:blipFill>
            <p:spPr>
              <a:xfrm rot="7454109">
                <a:off x="1947599" y="756990"/>
                <a:ext cx="631924" cy="965666"/>
              </a:xfrm>
              <a:prstGeom prst="rect">
                <a:avLst/>
              </a:prstGeom>
              <a:noFill/>
            </p:spPr>
          </p:pic>
        </mc:Fallback>
      </mc:AlternateContent>
      <p:sp>
        <p:nvSpPr>
          <p:cNvPr id="5" name="Oval 4">
            <a:extLst>
              <a:ext uri="{FF2B5EF4-FFF2-40B4-BE49-F238E27FC236}">
                <a16:creationId xmlns:a16="http://schemas.microsoft.com/office/drawing/2014/main" id="{B90F7609-EC7E-4DF8-3BF9-A63D171F1F01}"/>
              </a:ext>
            </a:extLst>
          </p:cNvPr>
          <p:cNvSpPr/>
          <p:nvPr/>
        </p:nvSpPr>
        <p:spPr>
          <a:xfrm>
            <a:off x="-3" y="89058"/>
            <a:ext cx="878565" cy="1117494"/>
          </a:xfrm>
          <a:prstGeom prst="ellipse">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
                                        <p:tgtEl>
                                          <p:spTgt spid="66"/>
                                        </p:tgtEl>
                                      </p:cBhvr>
                                    </p:animEffect>
                                    <p:anim calcmode="lin" valueType="num">
                                      <p:cBhvr>
                                        <p:cTn id="8" dur="400" fill="hold"/>
                                        <p:tgtEl>
                                          <p:spTgt spid="66"/>
                                        </p:tgtEl>
                                        <p:attrNameLst>
                                          <p:attrName>ppt_x</p:attrName>
                                        </p:attrNameLst>
                                      </p:cBhvr>
                                      <p:tavLst>
                                        <p:tav tm="0">
                                          <p:val>
                                            <p:strVal val="#ppt_x"/>
                                          </p:val>
                                        </p:tav>
                                        <p:tav tm="100000">
                                          <p:val>
                                            <p:strVal val="#ppt_x"/>
                                          </p:val>
                                        </p:tav>
                                      </p:tavLst>
                                    </p:anim>
                                    <p:anim calcmode="lin" valueType="num">
                                      <p:cBhvr>
                                        <p:cTn id="9" dur="400" fill="hold"/>
                                        <p:tgtEl>
                                          <p:spTgt spid="6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anim calcmode="lin" valueType="num">
                                      <p:cBhvr additive="sum">
                                        <p:cTn id="17" dur="1000" fill="hold"/>
                                        <p:tgtEl>
                                          <p:spTgt spid="68"/>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000" fill="hold"/>
                                        <p:tgtEl>
                                          <p:spTgt spid="68"/>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000" fill="hold"/>
                                        <p:tgtEl>
                                          <p:spTgt spid="68"/>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000" fill="hold"/>
                                        <p:tgtEl>
                                          <p:spTgt spid="68"/>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31"/>
          <p:cNvSpPr txBox="1">
            <a:spLocks noGrp="1"/>
          </p:cNvSpPr>
          <p:nvPr>
            <p:ph type="title"/>
          </p:nvPr>
        </p:nvSpPr>
        <p:spPr>
          <a:xfrm>
            <a:off x="87975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DANH SÁCH THÀNH VIÊN</a:t>
            </a:r>
            <a:endParaRPr dirty="0"/>
          </a:p>
        </p:txBody>
      </p:sp>
      <p:sp>
        <p:nvSpPr>
          <p:cNvPr id="2380" name="Google Shape;2380;p31"/>
          <p:cNvSpPr txBox="1">
            <a:spLocks noGrp="1"/>
          </p:cNvSpPr>
          <p:nvPr>
            <p:ph type="body" idx="1"/>
          </p:nvPr>
        </p:nvSpPr>
        <p:spPr>
          <a:xfrm>
            <a:off x="4296278" y="1633349"/>
            <a:ext cx="4512987" cy="2237226"/>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endPar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endParaRPr>
          </a:p>
          <a:p>
            <a:pPr marL="0" lvl="0" indent="0" rtl="0">
              <a:lnSpc>
                <a:spcPct val="200000"/>
              </a:lnSpc>
              <a:spcBef>
                <a:spcPts val="0"/>
              </a:spcBef>
              <a:spcAft>
                <a:spcPts val="0"/>
              </a:spcAft>
              <a:buNone/>
            </a:pP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NGUYỄN VIẾT LONG SƠN - 2104110006</a:t>
            </a:r>
            <a:endPar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endParaRPr>
          </a:p>
          <a:p>
            <a:pPr marL="0" lvl="0" indent="0" rtl="0">
              <a:lnSpc>
                <a:spcPct val="200000"/>
              </a:lnSpc>
              <a:spcBef>
                <a:spcPts val="0"/>
              </a:spcBef>
              <a:spcAft>
                <a:spcPts val="0"/>
              </a:spcAft>
              <a:buNone/>
            </a:pP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NGUYỄN TRẦN ANH KHOA – 2104110042</a:t>
            </a:r>
          </a:p>
          <a:p>
            <a:pPr marL="0" lvl="0" indent="0" rtl="0">
              <a:lnSpc>
                <a:spcPct val="200000"/>
              </a:lnSpc>
              <a:spcBef>
                <a:spcPts val="0"/>
              </a:spcBef>
              <a:spcAft>
                <a:spcPts val="0"/>
              </a:spcAft>
              <a:buNone/>
            </a:pPr>
            <a:r>
              <a:rPr lang="vi-VN"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rPr>
              <a:t>NGÔ TRUNG NGHĨA - 2104110019</a:t>
            </a:r>
          </a:p>
          <a:p>
            <a:pPr marL="0" lvl="0" indent="0" algn="l" rtl="0">
              <a:spcBef>
                <a:spcPts val="0"/>
              </a:spcBef>
              <a:spcAft>
                <a:spcPts val="0"/>
              </a:spcAft>
              <a:buClr>
                <a:schemeClr val="dk1"/>
              </a:buClr>
              <a:buSzPts val="1100"/>
              <a:buFont typeface="Arial"/>
              <a:buNone/>
            </a:pPr>
            <a:endParaRPr dirty="0">
              <a:solidFill>
                <a:schemeClr val="bg1"/>
              </a:solidFill>
            </a:endParaRPr>
          </a:p>
        </p:txBody>
      </p:sp>
      <p:pic>
        <p:nvPicPr>
          <p:cNvPr id="197" name="Google Shape;5811;p61">
            <a:extLst>
              <a:ext uri="{FF2B5EF4-FFF2-40B4-BE49-F238E27FC236}">
                <a16:creationId xmlns:a16="http://schemas.microsoft.com/office/drawing/2014/main" id="{F5B36F19-B45E-3338-BFA0-AFC9CB369189}"/>
              </a:ext>
            </a:extLst>
          </p:cNvPr>
          <p:cNvPicPr preferRelativeResize="0"/>
          <p:nvPr/>
        </p:nvPicPr>
        <p:blipFill rotWithShape="1">
          <a:blip r:embed="rId3">
            <a:alphaModFix/>
          </a:blip>
          <a:srcRect/>
          <a:stretch/>
        </p:blipFill>
        <p:spPr>
          <a:xfrm>
            <a:off x="989612" y="1219136"/>
            <a:ext cx="3084366" cy="30656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79"/>
                                        </p:tgtEl>
                                        <p:attrNameLst>
                                          <p:attrName>style.visibility</p:attrName>
                                        </p:attrNameLst>
                                      </p:cBhvr>
                                      <p:to>
                                        <p:strVal val="visible"/>
                                      </p:to>
                                    </p:set>
                                    <p:animEffect transition="in" filter="wheel(1)">
                                      <p:cBhvr>
                                        <p:cTn id="7" dur="1000"/>
                                        <p:tgtEl>
                                          <p:spTgt spid="237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380">
                                            <p:txEl>
                                              <p:pRg st="1" end="1"/>
                                            </p:txEl>
                                          </p:spTgt>
                                        </p:tgtEl>
                                        <p:attrNameLst>
                                          <p:attrName>style.visibility</p:attrName>
                                        </p:attrNameLst>
                                      </p:cBhvr>
                                      <p:to>
                                        <p:strVal val="visible"/>
                                      </p:to>
                                    </p:set>
                                    <p:anim calcmode="lin" valueType="num">
                                      <p:cBhvr>
                                        <p:cTn id="12" dur="1000" fill="hold"/>
                                        <p:tgtEl>
                                          <p:spTgt spid="2380">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2380">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2380">
                                            <p:txEl>
                                              <p:pRg st="1" end="1"/>
                                            </p:txEl>
                                          </p:spTgt>
                                        </p:tgtEl>
                                        <p:attrNameLst>
                                          <p:attrName>style.rotation</p:attrName>
                                        </p:attrNameLst>
                                      </p:cBhvr>
                                      <p:tavLst>
                                        <p:tav tm="0">
                                          <p:val>
                                            <p:fltVal val="90"/>
                                          </p:val>
                                        </p:tav>
                                        <p:tav tm="100000">
                                          <p:val>
                                            <p:fltVal val="0"/>
                                          </p:val>
                                        </p:tav>
                                      </p:tavLst>
                                    </p:anim>
                                    <p:animEffect transition="in" filter="fade">
                                      <p:cBhvr>
                                        <p:cTn id="15" dur="1000"/>
                                        <p:tgtEl>
                                          <p:spTgt spid="238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2380">
                                            <p:txEl>
                                              <p:pRg st="2" end="2"/>
                                            </p:txEl>
                                          </p:spTgt>
                                        </p:tgtEl>
                                        <p:attrNameLst>
                                          <p:attrName>style.visibility</p:attrName>
                                        </p:attrNameLst>
                                      </p:cBhvr>
                                      <p:to>
                                        <p:strVal val="visible"/>
                                      </p:to>
                                    </p:set>
                                    <p:anim calcmode="lin" valueType="num">
                                      <p:cBhvr>
                                        <p:cTn id="20" dur="1000" fill="hold"/>
                                        <p:tgtEl>
                                          <p:spTgt spid="2380">
                                            <p:txEl>
                                              <p:pRg st="2" end="2"/>
                                            </p:txEl>
                                          </p:spTgt>
                                        </p:tgtEl>
                                        <p:attrNameLst>
                                          <p:attrName>ppt_w</p:attrName>
                                        </p:attrNameLst>
                                      </p:cBhvr>
                                      <p:tavLst>
                                        <p:tav tm="0">
                                          <p:val>
                                            <p:fltVal val="0"/>
                                          </p:val>
                                        </p:tav>
                                        <p:tav tm="100000">
                                          <p:val>
                                            <p:strVal val="#ppt_w"/>
                                          </p:val>
                                        </p:tav>
                                      </p:tavLst>
                                    </p:anim>
                                    <p:anim calcmode="lin" valueType="num">
                                      <p:cBhvr>
                                        <p:cTn id="21" dur="1000" fill="hold"/>
                                        <p:tgtEl>
                                          <p:spTgt spid="2380">
                                            <p:txEl>
                                              <p:pRg st="2" end="2"/>
                                            </p:txEl>
                                          </p:spTgt>
                                        </p:tgtEl>
                                        <p:attrNameLst>
                                          <p:attrName>ppt_h</p:attrName>
                                        </p:attrNameLst>
                                      </p:cBhvr>
                                      <p:tavLst>
                                        <p:tav tm="0">
                                          <p:val>
                                            <p:fltVal val="0"/>
                                          </p:val>
                                        </p:tav>
                                        <p:tav tm="100000">
                                          <p:val>
                                            <p:strVal val="#ppt_h"/>
                                          </p:val>
                                        </p:tav>
                                      </p:tavLst>
                                    </p:anim>
                                    <p:anim calcmode="lin" valueType="num">
                                      <p:cBhvr>
                                        <p:cTn id="22" dur="1000" fill="hold"/>
                                        <p:tgtEl>
                                          <p:spTgt spid="2380">
                                            <p:txEl>
                                              <p:pRg st="2" end="2"/>
                                            </p:txEl>
                                          </p:spTgt>
                                        </p:tgtEl>
                                        <p:attrNameLst>
                                          <p:attrName>style.rotation</p:attrName>
                                        </p:attrNameLst>
                                      </p:cBhvr>
                                      <p:tavLst>
                                        <p:tav tm="0">
                                          <p:val>
                                            <p:fltVal val="90"/>
                                          </p:val>
                                        </p:tav>
                                        <p:tav tm="100000">
                                          <p:val>
                                            <p:fltVal val="0"/>
                                          </p:val>
                                        </p:tav>
                                      </p:tavLst>
                                    </p:anim>
                                    <p:animEffect transition="in" filter="fade">
                                      <p:cBhvr>
                                        <p:cTn id="23" dur="1000"/>
                                        <p:tgtEl>
                                          <p:spTgt spid="238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2380">
                                            <p:txEl>
                                              <p:pRg st="3" end="3"/>
                                            </p:txEl>
                                          </p:spTgt>
                                        </p:tgtEl>
                                        <p:attrNameLst>
                                          <p:attrName>style.visibility</p:attrName>
                                        </p:attrNameLst>
                                      </p:cBhvr>
                                      <p:to>
                                        <p:strVal val="visible"/>
                                      </p:to>
                                    </p:set>
                                    <p:anim calcmode="lin" valueType="num">
                                      <p:cBhvr>
                                        <p:cTn id="28" dur="1000" fill="hold"/>
                                        <p:tgtEl>
                                          <p:spTgt spid="2380">
                                            <p:txEl>
                                              <p:pRg st="3" end="3"/>
                                            </p:txEl>
                                          </p:spTgt>
                                        </p:tgtEl>
                                        <p:attrNameLst>
                                          <p:attrName>ppt_w</p:attrName>
                                        </p:attrNameLst>
                                      </p:cBhvr>
                                      <p:tavLst>
                                        <p:tav tm="0">
                                          <p:val>
                                            <p:fltVal val="0"/>
                                          </p:val>
                                        </p:tav>
                                        <p:tav tm="100000">
                                          <p:val>
                                            <p:strVal val="#ppt_w"/>
                                          </p:val>
                                        </p:tav>
                                      </p:tavLst>
                                    </p:anim>
                                    <p:anim calcmode="lin" valueType="num">
                                      <p:cBhvr>
                                        <p:cTn id="29" dur="1000" fill="hold"/>
                                        <p:tgtEl>
                                          <p:spTgt spid="2380">
                                            <p:txEl>
                                              <p:pRg st="3" end="3"/>
                                            </p:txEl>
                                          </p:spTgt>
                                        </p:tgtEl>
                                        <p:attrNameLst>
                                          <p:attrName>ppt_h</p:attrName>
                                        </p:attrNameLst>
                                      </p:cBhvr>
                                      <p:tavLst>
                                        <p:tav tm="0">
                                          <p:val>
                                            <p:fltVal val="0"/>
                                          </p:val>
                                        </p:tav>
                                        <p:tav tm="100000">
                                          <p:val>
                                            <p:strVal val="#ppt_h"/>
                                          </p:val>
                                        </p:tav>
                                      </p:tavLst>
                                    </p:anim>
                                    <p:anim calcmode="lin" valueType="num">
                                      <p:cBhvr>
                                        <p:cTn id="30" dur="1000" fill="hold"/>
                                        <p:tgtEl>
                                          <p:spTgt spid="2380">
                                            <p:txEl>
                                              <p:pRg st="3" end="3"/>
                                            </p:txEl>
                                          </p:spTgt>
                                        </p:tgtEl>
                                        <p:attrNameLst>
                                          <p:attrName>style.rotation</p:attrName>
                                        </p:attrNameLst>
                                      </p:cBhvr>
                                      <p:tavLst>
                                        <p:tav tm="0">
                                          <p:val>
                                            <p:fltVal val="90"/>
                                          </p:val>
                                        </p:tav>
                                        <p:tav tm="100000">
                                          <p:val>
                                            <p:fltVal val="0"/>
                                          </p:val>
                                        </p:tav>
                                      </p:tavLst>
                                    </p:anim>
                                    <p:animEffect transition="in" filter="fade">
                                      <p:cBhvr>
                                        <p:cTn id="31" dur="1000"/>
                                        <p:tgtEl>
                                          <p:spTgt spid="238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9" grpId="0"/>
      <p:bldP spid="238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31"/>
          <p:cNvSpPr txBox="1">
            <a:spLocks noGrp="1"/>
          </p:cNvSpPr>
          <p:nvPr>
            <p:ph type="title"/>
          </p:nvPr>
        </p:nvSpPr>
        <p:spPr>
          <a:xfrm>
            <a:off x="781539" y="92098"/>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BẢNG PHÂN CÔNG NHIỆM VỤ</a:t>
            </a:r>
            <a:endParaRPr dirty="0"/>
          </a:p>
        </p:txBody>
      </p:sp>
      <p:sp>
        <p:nvSpPr>
          <p:cNvPr id="2380" name="Google Shape;2380;p31"/>
          <p:cNvSpPr txBox="1">
            <a:spLocks noGrp="1"/>
          </p:cNvSpPr>
          <p:nvPr>
            <p:ph type="body" idx="1"/>
          </p:nvPr>
        </p:nvSpPr>
        <p:spPr>
          <a:xfrm>
            <a:off x="781539" y="1633349"/>
            <a:ext cx="7596554" cy="2237226"/>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endParaRPr lang="en-US" sz="1400" b="1"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sym typeface="Barlow Semi Condensed" panose="00000506000000000000"/>
            </a:endParaRPr>
          </a:p>
          <a:p>
            <a:pPr marL="0" lvl="0" indent="0" algn="l" rtl="0">
              <a:spcBef>
                <a:spcPts val="0"/>
              </a:spcBef>
              <a:spcAft>
                <a:spcPts val="0"/>
              </a:spcAft>
              <a:buClr>
                <a:schemeClr val="dk1"/>
              </a:buClr>
              <a:buSzPts val="1100"/>
              <a:buFont typeface="Arial"/>
              <a:buNone/>
            </a:pPr>
            <a:endParaRPr dirty="0">
              <a:solidFill>
                <a:schemeClr val="bg1"/>
              </a:solidFill>
            </a:endParaRPr>
          </a:p>
        </p:txBody>
      </p:sp>
      <p:pic>
        <p:nvPicPr>
          <p:cNvPr id="3" name="Picture 2">
            <a:extLst>
              <a:ext uri="{FF2B5EF4-FFF2-40B4-BE49-F238E27FC236}">
                <a16:creationId xmlns:a16="http://schemas.microsoft.com/office/drawing/2014/main" id="{5CB4A4D2-A398-9ADA-C28F-8789A7DB2D70}"/>
              </a:ext>
            </a:extLst>
          </p:cNvPr>
          <p:cNvPicPr>
            <a:picLocks noChangeAspect="1"/>
          </p:cNvPicPr>
          <p:nvPr/>
        </p:nvPicPr>
        <p:blipFill>
          <a:blip r:embed="rId3"/>
          <a:stretch>
            <a:fillRect/>
          </a:stretch>
        </p:blipFill>
        <p:spPr>
          <a:xfrm>
            <a:off x="2039815" y="719998"/>
            <a:ext cx="5759939" cy="3813908"/>
          </a:xfrm>
          <a:prstGeom prst="rect">
            <a:avLst/>
          </a:prstGeom>
        </p:spPr>
      </p:pic>
    </p:spTree>
    <p:extLst>
      <p:ext uri="{BB962C8B-B14F-4D97-AF65-F5344CB8AC3E}">
        <p14:creationId xmlns:p14="http://schemas.microsoft.com/office/powerpoint/2010/main" val="1819054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79"/>
                                        </p:tgtEl>
                                        <p:attrNameLst>
                                          <p:attrName>style.visibility</p:attrName>
                                        </p:attrNameLst>
                                      </p:cBhvr>
                                      <p:to>
                                        <p:strVal val="visible"/>
                                      </p:to>
                                    </p:set>
                                    <p:animEffect transition="in" filter="wheel(1)">
                                      <p:cBhvr>
                                        <p:cTn id="7" dur="1000"/>
                                        <p:tgtEl>
                                          <p:spTgt spid="2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2899112" y="1362883"/>
            <a:ext cx="4738988" cy="840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dirty="0"/>
              <a:t>Tổng quan Project</a:t>
            </a:r>
            <a:endParaRPr sz="3600" dirty="0"/>
          </a:p>
        </p:txBody>
      </p:sp>
      <p:sp>
        <p:nvSpPr>
          <p:cNvPr id="2389" name="Google Shape;2389;p32"/>
          <p:cNvSpPr txBox="1">
            <a:spLocks noGrp="1"/>
          </p:cNvSpPr>
          <p:nvPr>
            <p:ph type="title" idx="4"/>
          </p:nvPr>
        </p:nvSpPr>
        <p:spPr>
          <a:xfrm>
            <a:off x="1006751" y="1556282"/>
            <a:ext cx="1348072"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01</a:t>
            </a:r>
            <a:endParaRPr/>
          </a:p>
        </p:txBody>
      </p:sp>
      <p:sp>
        <p:nvSpPr>
          <p:cNvPr id="2397" name="Google Shape;2397;p32"/>
          <p:cNvSpPr txBox="1">
            <a:spLocks noGrp="1"/>
          </p:cNvSpPr>
          <p:nvPr>
            <p:ph type="title" idx="21"/>
          </p:nvPr>
        </p:nvSpPr>
        <p:spPr>
          <a:xfrm>
            <a:off x="872400" y="537575"/>
            <a:ext cx="7384500" cy="62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grpSp>
        <p:nvGrpSpPr>
          <p:cNvPr id="2411" name="Google Shape;2411;p32"/>
          <p:cNvGrpSpPr/>
          <p:nvPr/>
        </p:nvGrpSpPr>
        <p:grpSpPr>
          <a:xfrm>
            <a:off x="1006751" y="1302239"/>
            <a:ext cx="1343435" cy="901686"/>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
        <p:nvSpPr>
          <p:cNvPr id="3" name="TextBox 2">
            <a:extLst>
              <a:ext uri="{FF2B5EF4-FFF2-40B4-BE49-F238E27FC236}">
                <a16:creationId xmlns:a16="http://schemas.microsoft.com/office/drawing/2014/main" id="{9F01EAB4-AEEE-FB8C-21FB-47BAC0C0B7D0}"/>
              </a:ext>
            </a:extLst>
          </p:cNvPr>
          <p:cNvSpPr txBox="1"/>
          <p:nvPr/>
        </p:nvSpPr>
        <p:spPr>
          <a:xfrm>
            <a:off x="947058" y="2393400"/>
            <a:ext cx="7678508" cy="923330"/>
          </a:xfrm>
          <a:prstGeom prst="rect">
            <a:avLst/>
          </a:prstGeom>
          <a:noFill/>
        </p:spPr>
        <p:txBody>
          <a:bodyPr wrap="square">
            <a:spAutoFit/>
          </a:bodyPr>
          <a:lstStyle/>
          <a:p>
            <a:pPr algn="just"/>
            <a:r>
              <a:rPr lang="vi-VN" sz="1800" b="0" i="0" dirty="0">
                <a:solidFill>
                  <a:schemeClr val="bg1"/>
                </a:solidFill>
                <a:effectLst/>
                <a:latin typeface="Arial" panose="020B0604020202020204" pitchFamily="34" charset="0"/>
              </a:rPr>
              <a:t>- Ứng dụng Phone Horizone là ứng dụng cho phép kinh doanh điện thoại trực tuyến, được thiết kết mục đích để quản lí và cung cấp cho khách hàng một nền tảng mua sắm  trên internet</a:t>
            </a:r>
            <a:r>
              <a:rPr lang="vi-VN" sz="1800" dirty="0">
                <a:solidFill>
                  <a:schemeClr val="bg1"/>
                </a:solidFill>
                <a:latin typeface="Arial" panose="020B0604020202020204" pitchFamily="34" charset="0"/>
              </a:rPr>
              <a:t> thuận lợi dễ dàng.</a:t>
            </a:r>
            <a:endParaRPr lang="en-US" sz="1800" dirty="0">
              <a:solidFill>
                <a:schemeClr val="bg1"/>
              </a:solidFill>
            </a:endParaRPr>
          </a:p>
        </p:txBody>
      </p:sp>
    </p:spTree>
    <p:extLst>
      <p:ext uri="{BB962C8B-B14F-4D97-AF65-F5344CB8AC3E}">
        <p14:creationId xmlns:p14="http://schemas.microsoft.com/office/powerpoint/2010/main" val="21883382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97"/>
                                        </p:tgtEl>
                                        <p:attrNameLst>
                                          <p:attrName>style.visibility</p:attrName>
                                        </p:attrNameLst>
                                      </p:cBhvr>
                                      <p:to>
                                        <p:strVal val="visible"/>
                                      </p:to>
                                    </p:set>
                                    <p:animEffect transition="in" filter="wipe(down)">
                                      <p:cBhvr>
                                        <p:cTn id="7" dur="500"/>
                                        <p:tgtEl>
                                          <p:spTgt spid="2397"/>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2411"/>
                                        </p:tgtEl>
                                        <p:attrNameLst>
                                          <p:attrName>style.visibility</p:attrName>
                                        </p:attrNameLst>
                                      </p:cBhvr>
                                      <p:to>
                                        <p:strVal val="visible"/>
                                      </p:to>
                                    </p:set>
                                    <p:animEffect transition="in" filter="fade">
                                      <p:cBhvr>
                                        <p:cTn id="12" dur="100"/>
                                        <p:tgtEl>
                                          <p:spTgt spid="2411"/>
                                        </p:tgtEl>
                                      </p:cBhvr>
                                    </p:animEffect>
                                    <p:anim calcmode="lin" valueType="num">
                                      <p:cBhvr>
                                        <p:cTn id="13" dur="400" fill="hold"/>
                                        <p:tgtEl>
                                          <p:spTgt spid="2411"/>
                                        </p:tgtEl>
                                        <p:attrNameLst>
                                          <p:attrName>ppt_x</p:attrName>
                                        </p:attrNameLst>
                                      </p:cBhvr>
                                      <p:tavLst>
                                        <p:tav tm="0">
                                          <p:val>
                                            <p:strVal val="#ppt_x"/>
                                          </p:val>
                                        </p:tav>
                                        <p:tav tm="100000">
                                          <p:val>
                                            <p:strVal val="#ppt_x"/>
                                          </p:val>
                                        </p:tav>
                                      </p:tavLst>
                                    </p:anim>
                                    <p:anim calcmode="lin" valueType="num">
                                      <p:cBhvr>
                                        <p:cTn id="14" dur="400" fill="hold"/>
                                        <p:tgtEl>
                                          <p:spTgt spid="2411"/>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7" presetID="43" presetClass="entr" presetSubtype="0" fill="hold" grpId="0" nodeType="withEffect">
                                  <p:stCondLst>
                                    <p:cond delay="0"/>
                                  </p:stCondLst>
                                  <p:childTnLst>
                                    <p:set>
                                      <p:cBhvr>
                                        <p:cTn id="18" dur="1" fill="hold">
                                          <p:stCondLst>
                                            <p:cond delay="0"/>
                                          </p:stCondLst>
                                        </p:cTn>
                                        <p:tgtEl>
                                          <p:spTgt spid="2389"/>
                                        </p:tgtEl>
                                        <p:attrNameLst>
                                          <p:attrName>style.visibility</p:attrName>
                                        </p:attrNameLst>
                                      </p:cBhvr>
                                      <p:to>
                                        <p:strVal val="visible"/>
                                      </p:to>
                                    </p:set>
                                    <p:animEffect transition="in" filter="fade">
                                      <p:cBhvr>
                                        <p:cTn id="19" dur="100"/>
                                        <p:tgtEl>
                                          <p:spTgt spid="2389"/>
                                        </p:tgtEl>
                                      </p:cBhvr>
                                    </p:animEffect>
                                    <p:anim calcmode="lin" valueType="num">
                                      <p:cBhvr>
                                        <p:cTn id="20" dur="400" fill="hold"/>
                                        <p:tgtEl>
                                          <p:spTgt spid="2389"/>
                                        </p:tgtEl>
                                        <p:attrNameLst>
                                          <p:attrName>ppt_x</p:attrName>
                                        </p:attrNameLst>
                                      </p:cBhvr>
                                      <p:tavLst>
                                        <p:tav tm="0">
                                          <p:val>
                                            <p:strVal val="#ppt_x"/>
                                          </p:val>
                                        </p:tav>
                                        <p:tav tm="100000">
                                          <p:val>
                                            <p:strVal val="#ppt_x"/>
                                          </p:val>
                                        </p:tav>
                                      </p:tavLst>
                                    </p:anim>
                                    <p:anim calcmode="lin" valueType="num">
                                      <p:cBhvr>
                                        <p:cTn id="21" dur="400" fill="hold"/>
                                        <p:tgtEl>
                                          <p:spTgt spid="2389"/>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4" presetID="43" presetClass="entr" presetSubtype="0" fill="hold" grpId="0" nodeType="withEffect">
                                  <p:stCondLst>
                                    <p:cond delay="0"/>
                                  </p:stCondLst>
                                  <p:childTnLst>
                                    <p:set>
                                      <p:cBhvr>
                                        <p:cTn id="25" dur="1" fill="hold">
                                          <p:stCondLst>
                                            <p:cond delay="0"/>
                                          </p:stCondLst>
                                        </p:cTn>
                                        <p:tgtEl>
                                          <p:spTgt spid="2388"/>
                                        </p:tgtEl>
                                        <p:attrNameLst>
                                          <p:attrName>style.visibility</p:attrName>
                                        </p:attrNameLst>
                                      </p:cBhvr>
                                      <p:to>
                                        <p:strVal val="visible"/>
                                      </p:to>
                                    </p:set>
                                    <p:animEffect transition="in" filter="fade">
                                      <p:cBhvr>
                                        <p:cTn id="26" dur="100"/>
                                        <p:tgtEl>
                                          <p:spTgt spid="2388"/>
                                        </p:tgtEl>
                                      </p:cBhvr>
                                    </p:animEffect>
                                    <p:anim calcmode="lin" valueType="num">
                                      <p:cBhvr>
                                        <p:cTn id="27" dur="400" fill="hold"/>
                                        <p:tgtEl>
                                          <p:spTgt spid="2388"/>
                                        </p:tgtEl>
                                        <p:attrNameLst>
                                          <p:attrName>ppt_x</p:attrName>
                                        </p:attrNameLst>
                                      </p:cBhvr>
                                      <p:tavLst>
                                        <p:tav tm="0">
                                          <p:val>
                                            <p:strVal val="#ppt_x"/>
                                          </p:val>
                                        </p:tav>
                                        <p:tav tm="100000">
                                          <p:val>
                                            <p:strVal val="#ppt_x"/>
                                          </p:val>
                                        </p:tav>
                                      </p:tavLst>
                                    </p:anim>
                                    <p:anim calcmode="lin" valueType="num">
                                      <p:cBhvr>
                                        <p:cTn id="28" dur="400" fill="hold"/>
                                        <p:tgtEl>
                                          <p:spTgt spid="2388"/>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P spid="2389" grpId="0"/>
      <p:bldP spid="23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8" name="Google Shape;2388;p32"/>
          <p:cNvSpPr txBox="1">
            <a:spLocks noGrp="1"/>
          </p:cNvSpPr>
          <p:nvPr>
            <p:ph type="title" idx="3"/>
          </p:nvPr>
        </p:nvSpPr>
        <p:spPr>
          <a:xfrm>
            <a:off x="1336430" y="1638951"/>
            <a:ext cx="5634893" cy="2559695"/>
          </a:xfrm>
          <a:prstGeom prst="rect">
            <a:avLst/>
          </a:prstGeom>
        </p:spPr>
        <p:txBody>
          <a:bodyPr spcFirstLastPara="1" wrap="square" lIns="91425" tIns="91425" rIns="91425" bIns="91425" anchor="ctr" anchorCtr="0">
            <a:noAutofit/>
          </a:bodyPr>
          <a:lstStyle/>
          <a:p>
            <a:pPr lvl="0"/>
            <a:r>
              <a:rPr lang="vi-VN" sz="2400" dirty="0">
                <a:solidFill>
                  <a:schemeClr val="bg1"/>
                </a:solidFill>
              </a:rPr>
              <a:t>- Ngôn ngữ: Javascript</a:t>
            </a:r>
            <a:br>
              <a:rPr lang="vi-VN" sz="2400" dirty="0">
                <a:solidFill>
                  <a:schemeClr val="bg1"/>
                </a:solidFill>
              </a:rPr>
            </a:br>
            <a:r>
              <a:rPr lang="vi-VN" sz="2400" dirty="0">
                <a:solidFill>
                  <a:schemeClr val="bg1"/>
                </a:solidFill>
              </a:rPr>
              <a:t>- công cụ: Expo để build project</a:t>
            </a:r>
            <a:br>
              <a:rPr lang="vi-VN" sz="2400" dirty="0">
                <a:solidFill>
                  <a:schemeClr val="bg1"/>
                </a:solidFill>
              </a:rPr>
            </a:br>
            <a:r>
              <a:rPr lang="vi-VN" sz="2400" dirty="0">
                <a:solidFill>
                  <a:schemeClr val="bg1"/>
                </a:solidFill>
              </a:rPr>
              <a:t>- Frontend: framework React-native </a:t>
            </a:r>
            <a:br>
              <a:rPr lang="vi-VN" sz="2400" dirty="0">
                <a:solidFill>
                  <a:schemeClr val="bg1"/>
                </a:solidFill>
              </a:rPr>
            </a:br>
            <a:r>
              <a:rPr lang="vi-VN" sz="2400" dirty="0">
                <a:solidFill>
                  <a:schemeClr val="bg1"/>
                </a:solidFill>
              </a:rPr>
              <a:t>- Backend server: nền tảng Node js , framework  Express js</a:t>
            </a:r>
            <a:br>
              <a:rPr lang="vi-VN" sz="2400" dirty="0">
                <a:solidFill>
                  <a:schemeClr val="bg1"/>
                </a:solidFill>
              </a:rPr>
            </a:br>
            <a:br>
              <a:rPr lang="vi-VN" sz="2400" dirty="0">
                <a:solidFill>
                  <a:schemeClr val="bg1"/>
                </a:solidFill>
              </a:rPr>
            </a:br>
            <a:endParaRPr sz="2400" dirty="0">
              <a:solidFill>
                <a:schemeClr val="bg1"/>
              </a:solidFill>
            </a:endParaRPr>
          </a:p>
        </p:txBody>
      </p:sp>
      <p:sp>
        <p:nvSpPr>
          <p:cNvPr id="2389" name="Google Shape;2389;p32"/>
          <p:cNvSpPr txBox="1">
            <a:spLocks noGrp="1"/>
          </p:cNvSpPr>
          <p:nvPr>
            <p:ph type="title" idx="4"/>
          </p:nvPr>
        </p:nvSpPr>
        <p:spPr>
          <a:xfrm>
            <a:off x="635265" y="540479"/>
            <a:ext cx="5378418"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Công nghệ được sử dụng</a:t>
            </a:r>
            <a:endParaRPr dirty="0"/>
          </a:p>
        </p:txBody>
      </p:sp>
      <p:grpSp>
        <p:nvGrpSpPr>
          <p:cNvPr id="2411" name="Google Shape;2411;p32"/>
          <p:cNvGrpSpPr/>
          <p:nvPr/>
        </p:nvGrpSpPr>
        <p:grpSpPr>
          <a:xfrm>
            <a:off x="287736" y="229206"/>
            <a:ext cx="6007962" cy="901699"/>
            <a:chOff x="3334701" y="1600434"/>
            <a:chExt cx="835766" cy="870855"/>
          </a:xfrm>
        </p:grpSpPr>
        <p:grpSp>
          <p:nvGrpSpPr>
            <p:cNvPr id="2412" name="Google Shape;2412;p32"/>
            <p:cNvGrpSpPr/>
            <p:nvPr/>
          </p:nvGrpSpPr>
          <p:grpSpPr>
            <a:xfrm>
              <a:off x="3334701" y="1600434"/>
              <a:ext cx="266700" cy="345050"/>
              <a:chOff x="1172410" y="839125"/>
              <a:chExt cx="266700" cy="345050"/>
            </a:xfrm>
          </p:grpSpPr>
          <p:cxnSp>
            <p:nvCxnSpPr>
              <p:cNvPr id="2413" name="Google Shape;2413;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4" name="Google Shape;2414;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nvGrpSpPr>
            <p:cNvPr id="2415" name="Google Shape;2415;p32"/>
            <p:cNvGrpSpPr/>
            <p:nvPr/>
          </p:nvGrpSpPr>
          <p:grpSpPr>
            <a:xfrm rot="10800000">
              <a:off x="3903766" y="2126239"/>
              <a:ext cx="266700" cy="345050"/>
              <a:chOff x="1172410" y="839125"/>
              <a:chExt cx="266700" cy="345050"/>
            </a:xfrm>
          </p:grpSpPr>
          <p:cxnSp>
            <p:nvCxnSpPr>
              <p:cNvPr id="2416" name="Google Shape;2416;p32"/>
              <p:cNvCxnSpPr/>
              <p:nvPr/>
            </p:nvCxnSpPr>
            <p:spPr>
              <a:xfrm rot="10800000">
                <a:off x="1192025" y="839175"/>
                <a:ext cx="0" cy="345000"/>
              </a:xfrm>
              <a:prstGeom prst="straightConnector1">
                <a:avLst/>
              </a:prstGeom>
              <a:noFill/>
              <a:ln w="38100" cap="flat" cmpd="sng">
                <a:solidFill>
                  <a:schemeClr val="accent2"/>
                </a:solidFill>
                <a:prstDash val="solid"/>
                <a:round/>
                <a:headEnd type="none" w="med" len="med"/>
                <a:tailEnd type="none" w="med" len="med"/>
              </a:ln>
            </p:spPr>
          </p:cxnSp>
          <p:cxnSp>
            <p:nvCxnSpPr>
              <p:cNvPr id="2417" name="Google Shape;2417;p32"/>
              <p:cNvCxnSpPr/>
              <p:nvPr/>
            </p:nvCxnSpPr>
            <p:spPr>
              <a:xfrm>
                <a:off x="1172410" y="839125"/>
                <a:ext cx="266700" cy="0"/>
              </a:xfrm>
              <a:prstGeom prst="straightConnector1">
                <a:avLst/>
              </a:prstGeom>
              <a:noFill/>
              <a:ln w="38100" cap="flat" cmpd="sng">
                <a:solidFill>
                  <a:schemeClr val="accent2"/>
                </a:solidFill>
                <a:prstDash val="solid"/>
                <a:round/>
                <a:headEnd type="none" w="med" len="med"/>
                <a:tailEnd type="none" w="med" len="med"/>
              </a:ln>
            </p:spPr>
          </p:cxnSp>
        </p:grpSp>
      </p:grpSp>
    </p:spTree>
    <p:extLst>
      <p:ext uri="{BB962C8B-B14F-4D97-AF65-F5344CB8AC3E}">
        <p14:creationId xmlns:p14="http://schemas.microsoft.com/office/powerpoint/2010/main" val="4255314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2411"/>
                                        </p:tgtEl>
                                        <p:attrNameLst>
                                          <p:attrName>style.visibility</p:attrName>
                                        </p:attrNameLst>
                                      </p:cBhvr>
                                      <p:to>
                                        <p:strVal val="visible"/>
                                      </p:to>
                                    </p:set>
                                    <p:animEffect transition="in" filter="fade">
                                      <p:cBhvr>
                                        <p:cTn id="7" dur="100"/>
                                        <p:tgtEl>
                                          <p:spTgt spid="2411"/>
                                        </p:tgtEl>
                                      </p:cBhvr>
                                    </p:animEffect>
                                    <p:anim calcmode="lin" valueType="num">
                                      <p:cBhvr>
                                        <p:cTn id="8" dur="400" fill="hold"/>
                                        <p:tgtEl>
                                          <p:spTgt spid="2411"/>
                                        </p:tgtEl>
                                        <p:attrNameLst>
                                          <p:attrName>ppt_x</p:attrName>
                                        </p:attrNameLst>
                                      </p:cBhvr>
                                      <p:tavLst>
                                        <p:tav tm="0">
                                          <p:val>
                                            <p:strVal val="#ppt_x"/>
                                          </p:val>
                                        </p:tav>
                                        <p:tav tm="100000">
                                          <p:val>
                                            <p:strVal val="#ppt_x"/>
                                          </p:val>
                                        </p:tav>
                                      </p:tavLst>
                                    </p:anim>
                                    <p:anim calcmode="lin" valueType="num">
                                      <p:cBhvr>
                                        <p:cTn id="9" dur="400" fill="hold"/>
                                        <p:tgtEl>
                                          <p:spTgt spid="2411"/>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41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41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2389"/>
                                        </p:tgtEl>
                                        <p:attrNameLst>
                                          <p:attrName>style.visibility</p:attrName>
                                        </p:attrNameLst>
                                      </p:cBhvr>
                                      <p:to>
                                        <p:strVal val="visible"/>
                                      </p:to>
                                    </p:set>
                                    <p:animEffect transition="in" filter="fade">
                                      <p:cBhvr>
                                        <p:cTn id="14" dur="100"/>
                                        <p:tgtEl>
                                          <p:spTgt spid="2389"/>
                                        </p:tgtEl>
                                      </p:cBhvr>
                                    </p:animEffect>
                                    <p:anim calcmode="lin" valueType="num">
                                      <p:cBhvr>
                                        <p:cTn id="15" dur="400" fill="hold"/>
                                        <p:tgtEl>
                                          <p:spTgt spid="2389"/>
                                        </p:tgtEl>
                                        <p:attrNameLst>
                                          <p:attrName>ppt_x</p:attrName>
                                        </p:attrNameLst>
                                      </p:cBhvr>
                                      <p:tavLst>
                                        <p:tav tm="0">
                                          <p:val>
                                            <p:strVal val="#ppt_x"/>
                                          </p:val>
                                        </p:tav>
                                        <p:tav tm="100000">
                                          <p:val>
                                            <p:strVal val="#ppt_x"/>
                                          </p:val>
                                        </p:tav>
                                      </p:tavLst>
                                    </p:anim>
                                    <p:anim calcmode="lin" valueType="num">
                                      <p:cBhvr>
                                        <p:cTn id="16" dur="400" fill="hold"/>
                                        <p:tgtEl>
                                          <p:spTgt spid="2389"/>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238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238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2388"/>
                                        </p:tgtEl>
                                        <p:attrNameLst>
                                          <p:attrName>style.visibility</p:attrName>
                                        </p:attrNameLst>
                                      </p:cBhvr>
                                      <p:to>
                                        <p:strVal val="visible"/>
                                      </p:to>
                                    </p:set>
                                    <p:animEffect transition="in" filter="fade">
                                      <p:cBhvr>
                                        <p:cTn id="21" dur="100"/>
                                        <p:tgtEl>
                                          <p:spTgt spid="2388"/>
                                        </p:tgtEl>
                                      </p:cBhvr>
                                    </p:animEffect>
                                    <p:anim calcmode="lin" valueType="num">
                                      <p:cBhvr>
                                        <p:cTn id="22" dur="400" fill="hold"/>
                                        <p:tgtEl>
                                          <p:spTgt spid="2388"/>
                                        </p:tgtEl>
                                        <p:attrNameLst>
                                          <p:attrName>ppt_x</p:attrName>
                                        </p:attrNameLst>
                                      </p:cBhvr>
                                      <p:tavLst>
                                        <p:tav tm="0">
                                          <p:val>
                                            <p:strVal val="#ppt_x"/>
                                          </p:val>
                                        </p:tav>
                                        <p:tav tm="100000">
                                          <p:val>
                                            <p:strVal val="#ppt_x"/>
                                          </p:val>
                                        </p:tav>
                                      </p:tavLst>
                                    </p:anim>
                                    <p:anim calcmode="lin" valueType="num">
                                      <p:cBhvr>
                                        <p:cTn id="23" dur="400" fill="hold"/>
                                        <p:tgtEl>
                                          <p:spTgt spid="2388"/>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238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238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8" grpId="0"/>
      <p:bldP spid="238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 name="Google Shape;3669;p37">
            <a:extLst>
              <a:ext uri="{FF2B5EF4-FFF2-40B4-BE49-F238E27FC236}">
                <a16:creationId xmlns:a16="http://schemas.microsoft.com/office/drawing/2014/main" id="{7599F9C4-622B-5B85-507A-D3055213DFDD}"/>
              </a:ext>
            </a:extLst>
          </p:cNvPr>
          <p:cNvSpPr/>
          <p:nvPr/>
        </p:nvSpPr>
        <p:spPr>
          <a:xfrm>
            <a:off x="6288664" y="4078832"/>
            <a:ext cx="2855336" cy="762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400" b="1">
                <a:solidFill>
                  <a:schemeClr val="bg1"/>
                </a:solidFill>
                <a:latin typeface="Times  New Roman"/>
              </a:rPr>
              <a:t>Trang chủ</a:t>
            </a:r>
            <a:endParaRPr lang="en-AG" sz="2400" b="1">
              <a:solidFill>
                <a:schemeClr val="bg1"/>
              </a:solidFill>
              <a:latin typeface="Times  New Roman"/>
            </a:endParaRPr>
          </a:p>
        </p:txBody>
      </p:sp>
      <p:sp>
        <p:nvSpPr>
          <p:cNvPr id="4" name="TextBox 3">
            <a:extLst>
              <a:ext uri="{FF2B5EF4-FFF2-40B4-BE49-F238E27FC236}">
                <a16:creationId xmlns:a16="http://schemas.microsoft.com/office/drawing/2014/main" id="{AF7EE793-CF66-25C7-94EB-3333EFEF19E6}"/>
              </a:ext>
            </a:extLst>
          </p:cNvPr>
          <p:cNvSpPr txBox="1"/>
          <p:nvPr/>
        </p:nvSpPr>
        <p:spPr>
          <a:xfrm>
            <a:off x="430663" y="458591"/>
            <a:ext cx="5423130" cy="669542"/>
          </a:xfrm>
          <a:prstGeom prst="rect">
            <a:avLst/>
          </a:prstGeom>
          <a:noFill/>
        </p:spPr>
        <p:txBody>
          <a:bodyPr wrap="square">
            <a:spAutoFit/>
          </a:bodyPr>
          <a:lstStyle/>
          <a:p>
            <a:pPr marL="0" marR="0" indent="457200">
              <a:lnSpc>
                <a:spcPct val="150000"/>
              </a:lnSpc>
              <a:spcBef>
                <a:spcPts val="0"/>
              </a:spcBef>
              <a:spcAft>
                <a:spcPts val="800"/>
              </a:spcAft>
            </a:pPr>
            <a:r>
              <a:rPr lang="vi-VN" sz="2800" b="1">
                <a:solidFill>
                  <a:srgbClr val="FFFF00"/>
                </a:solidFill>
                <a:latin typeface="Times New Roman" panose="02020603050405020304" pitchFamily="18" charset="0"/>
                <a:ea typeface="Calibri" panose="020F0502020204030204" pitchFamily="34" charset="0"/>
              </a:rPr>
              <a:t>Trang chủ</a:t>
            </a:r>
            <a:endParaRPr lang="en-US" sz="280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C19C6652-DDF7-B4AF-7B68-441F7126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337" y="819149"/>
            <a:ext cx="2998456" cy="386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4474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4" name="TextBox 3">
            <a:extLst>
              <a:ext uri="{FF2B5EF4-FFF2-40B4-BE49-F238E27FC236}">
                <a16:creationId xmlns:a16="http://schemas.microsoft.com/office/drawing/2014/main" id="{AF7EE793-CF66-25C7-94EB-3333EFEF19E6}"/>
              </a:ext>
            </a:extLst>
          </p:cNvPr>
          <p:cNvSpPr txBox="1"/>
          <p:nvPr/>
        </p:nvSpPr>
        <p:spPr>
          <a:xfrm>
            <a:off x="814384" y="434098"/>
            <a:ext cx="4574043" cy="523220"/>
          </a:xfrm>
          <a:prstGeom prst="rect">
            <a:avLst/>
          </a:prstGeom>
          <a:noFill/>
        </p:spPr>
        <p:txBody>
          <a:bodyPr wrap="square">
            <a:spAutoFit/>
          </a:bodyPr>
          <a:lstStyle/>
          <a:p>
            <a:pPr marL="0" marR="0" indent="457200">
              <a:spcBef>
                <a:spcPts val="0"/>
              </a:spcBef>
              <a:spcAft>
                <a:spcPts val="800"/>
              </a:spcAft>
            </a:pPr>
            <a:r>
              <a:rPr lang="vi-VN" sz="28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Chi tiết sản phẩm</a:t>
            </a:r>
            <a:endParaRPr lang="en-US" sz="28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Google Shape;2388;p32">
            <a:extLst>
              <a:ext uri="{FF2B5EF4-FFF2-40B4-BE49-F238E27FC236}">
                <a16:creationId xmlns:a16="http://schemas.microsoft.com/office/drawing/2014/main" id="{64099EA7-679D-2F37-BB28-E64A8441B262}"/>
              </a:ext>
            </a:extLst>
          </p:cNvPr>
          <p:cNvSpPr txBox="1">
            <a:spLocks/>
          </p:cNvSpPr>
          <p:nvPr/>
        </p:nvSpPr>
        <p:spPr>
          <a:xfrm>
            <a:off x="6211503" y="1877717"/>
            <a:ext cx="2932497" cy="840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200"/>
              <a:buFont typeface="Rajdhani"/>
              <a:buNone/>
              <a:defRPr sz="1800" b="1" i="0" u="none" strike="noStrike" cap="none">
                <a:solidFill>
                  <a:schemeClr val="dk2"/>
                </a:solidFill>
                <a:latin typeface="Rajdhani"/>
                <a:ea typeface="Rajdhani"/>
                <a:cs typeface="Rajdhani"/>
                <a:sym typeface="Rajdhani"/>
              </a:defRPr>
            </a:lvl1pPr>
            <a:lvl2pPr marR="0" lvl="1"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2pPr>
            <a:lvl3pPr marR="0" lvl="2"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3pPr>
            <a:lvl4pPr marR="0" lvl="3"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4pPr>
            <a:lvl5pPr marR="0" lvl="4"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5pPr>
            <a:lvl6pPr marR="0" lvl="5"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6pPr>
            <a:lvl7pPr marR="0" lvl="6"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7pPr>
            <a:lvl8pPr marR="0" lvl="7"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8pPr>
            <a:lvl9pPr marR="0" lvl="8" algn="ctr" rtl="0">
              <a:lnSpc>
                <a:spcPct val="100000"/>
              </a:lnSpc>
              <a:spcBef>
                <a:spcPts val="0"/>
              </a:spcBef>
              <a:spcAft>
                <a:spcPts val="0"/>
              </a:spcAft>
              <a:buClr>
                <a:schemeClr val="accent2"/>
              </a:buClr>
              <a:buSzPts val="2200"/>
              <a:buFont typeface="Rajdhani"/>
              <a:buNone/>
              <a:defRPr sz="2200" b="1" i="0" u="none" strike="noStrike" cap="none">
                <a:solidFill>
                  <a:schemeClr val="accent2"/>
                </a:solidFill>
                <a:latin typeface="Rajdhani"/>
                <a:ea typeface="Rajdhani"/>
                <a:cs typeface="Rajdhani"/>
                <a:sym typeface="Rajdhani"/>
              </a:defRPr>
            </a:lvl9pPr>
          </a:lstStyle>
          <a:p>
            <a:endParaRPr lang="vi-VN" sz="2000"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2050" name="Picture 2">
            <a:extLst>
              <a:ext uri="{FF2B5EF4-FFF2-40B4-BE49-F238E27FC236}">
                <a16:creationId xmlns:a16="http://schemas.microsoft.com/office/drawing/2014/main" id="{15A00821-FFD8-27A7-4591-D36B7EA07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498" y="1022350"/>
            <a:ext cx="3093163"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0281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 name="TextBox 2">
            <a:extLst>
              <a:ext uri="{FF2B5EF4-FFF2-40B4-BE49-F238E27FC236}">
                <a16:creationId xmlns:a16="http://schemas.microsoft.com/office/drawing/2014/main" id="{7649806F-0C63-7C53-667A-FFCDBB664678}"/>
              </a:ext>
            </a:extLst>
          </p:cNvPr>
          <p:cNvSpPr txBox="1"/>
          <p:nvPr/>
        </p:nvSpPr>
        <p:spPr>
          <a:xfrm>
            <a:off x="2642514" y="304927"/>
            <a:ext cx="4376056" cy="523220"/>
          </a:xfrm>
          <a:prstGeom prst="rect">
            <a:avLst/>
          </a:prstGeom>
          <a:noFill/>
        </p:spPr>
        <p:txBody>
          <a:bodyPr wrap="square" rtlCol="0">
            <a:spAutoFit/>
          </a:bodyPr>
          <a:lstStyle/>
          <a:p>
            <a:r>
              <a:rPr lang="vi-VN" sz="2800" b="1" dirty="0">
                <a:solidFill>
                  <a:srgbClr val="FFFF00"/>
                </a:solidFill>
                <a:latin typeface="Times New Roman" panose="02020603050405020304" pitchFamily="18" charset="0"/>
                <a:ea typeface="Calibri" panose="020F0502020204030204" pitchFamily="34" charset="0"/>
              </a:rPr>
              <a:t>Update Product</a:t>
            </a:r>
            <a:endParaRPr lang="en-US" sz="2800" b="1" dirty="0">
              <a:solidFill>
                <a:srgbClr val="92D050"/>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3074" name="Picture 2">
            <a:extLst>
              <a:ext uri="{FF2B5EF4-FFF2-40B4-BE49-F238E27FC236}">
                <a16:creationId xmlns:a16="http://schemas.microsoft.com/office/drawing/2014/main" id="{47722DF2-2F67-59A6-0216-08C6FA3D9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938" y="1194289"/>
            <a:ext cx="3493477"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207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4" name="TextBox 3">
            <a:extLst>
              <a:ext uri="{FF2B5EF4-FFF2-40B4-BE49-F238E27FC236}">
                <a16:creationId xmlns:a16="http://schemas.microsoft.com/office/drawing/2014/main" id="{AF7EE793-CF66-25C7-94EB-3333EFEF19E6}"/>
              </a:ext>
            </a:extLst>
          </p:cNvPr>
          <p:cNvSpPr txBox="1"/>
          <p:nvPr/>
        </p:nvSpPr>
        <p:spPr>
          <a:xfrm>
            <a:off x="499879" y="379390"/>
            <a:ext cx="4574043" cy="523220"/>
          </a:xfrm>
          <a:prstGeom prst="rect">
            <a:avLst/>
          </a:prstGeom>
          <a:noFill/>
        </p:spPr>
        <p:txBody>
          <a:bodyPr wrap="square">
            <a:spAutoFit/>
          </a:bodyPr>
          <a:lstStyle/>
          <a:p>
            <a:pPr marL="0" marR="0" indent="457200">
              <a:spcBef>
                <a:spcPts val="0"/>
              </a:spcBef>
              <a:spcAft>
                <a:spcPts val="800"/>
              </a:spcAft>
            </a:pPr>
            <a:r>
              <a:rPr lang="vi-VN" sz="2800" dirty="0">
                <a:solidFill>
                  <a:srgbClr val="FFFF00"/>
                </a:solidFill>
                <a:effectLst/>
                <a:latin typeface="Calibri" panose="020F0502020204030204" pitchFamily="34" charset="0"/>
                <a:ea typeface="Calibri" panose="020F0502020204030204" pitchFamily="34" charset="0"/>
                <a:cs typeface="Arial" panose="020B0604020202020204" pitchFamily="34" charset="0"/>
              </a:rPr>
              <a:t>Cart</a:t>
            </a:r>
            <a:endParaRPr lang="en-US" sz="2800" dirty="0">
              <a:solidFill>
                <a:srgbClr val="FFFF0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0B99CE4E-3177-BCEA-64D2-B415CE7CD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307" y="819150"/>
            <a:ext cx="3712307"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8359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Web Hosting Project Proposal by Slidesgo">
  <a:themeElements>
    <a:clrScheme name="Simple Light">
      <a:dk1>
        <a:srgbClr val="383138"/>
      </a:dk1>
      <a:lt1>
        <a:srgbClr val="FFFFFF"/>
      </a:lt1>
      <a:dk2>
        <a:srgbClr val="C2C0F2"/>
      </a:dk2>
      <a:lt2>
        <a:srgbClr val="FA5B41"/>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9571D8-AA83-4409-9544-88B320DFF83C}">
  <we:reference id="4b785c87-866c-4bad-85d8-5d1ae467ac9a" version="3.1.0.0" store="EXCatalog" storeType="EXCatalog"/>
  <we:alternateReferences>
    <we:reference id="WA104381909" version="3.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C641DAB1E407489AAFBD1506E4FFBC" ma:contentTypeVersion="9" ma:contentTypeDescription="Create a new document." ma:contentTypeScope="" ma:versionID="a3b8b31e4e3adc133d5da3f8525706cd">
  <xsd:schema xmlns:xsd="http://www.w3.org/2001/XMLSchema" xmlns:xs="http://www.w3.org/2001/XMLSchema" xmlns:p="http://schemas.microsoft.com/office/2006/metadata/properties" xmlns:ns3="8683049d-06c7-46e4-8cec-289ad8842f90" xmlns:ns4="1b1b30cf-fe08-4f05-8b80-08912e82cc20" targetNamespace="http://schemas.microsoft.com/office/2006/metadata/properties" ma:root="true" ma:fieldsID="b20c3192d28e368d9b41efe3689ac1eb" ns3:_="" ns4:_="">
    <xsd:import namespace="8683049d-06c7-46e4-8cec-289ad8842f90"/>
    <xsd:import namespace="1b1b30cf-fe08-4f05-8b80-08912e82cc2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83049d-06c7-46e4-8cec-289ad8842f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b1b30cf-fe08-4f05-8b80-08912e82cc2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B44139-B346-4F3F-B1CA-DD0723CCDBAC}">
  <ds:schemaRefs>
    <ds:schemaRef ds:uri="1b1b30cf-fe08-4f05-8b80-08912e82cc20"/>
    <ds:schemaRef ds:uri="8683049d-06c7-46e4-8cec-289ad8842f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F98307-40F7-4DC1-9A5C-5323BD9C2706}">
  <ds:schemaRefs>
    <ds:schemaRef ds:uri="http://schemas.microsoft.com/sharepoint/v3/contenttype/forms"/>
  </ds:schemaRefs>
</ds:datastoreItem>
</file>

<file path=customXml/itemProps3.xml><?xml version="1.0" encoding="utf-8"?>
<ds:datastoreItem xmlns:ds="http://schemas.openxmlformats.org/officeDocument/2006/customXml" ds:itemID="{AE77B43D-8206-4B80-B81F-CD47165D904C}">
  <ds:schemaRefs>
    <ds:schemaRef ds:uri="http://purl.org/dc/elements/1.1/"/>
    <ds:schemaRef ds:uri="8683049d-06c7-46e4-8cec-289ad8842f90"/>
    <ds:schemaRef ds:uri="http://purl.org/dc/dcmitype/"/>
    <ds:schemaRef ds:uri="http://schemas.microsoft.com/office/infopath/2007/PartnerControls"/>
    <ds:schemaRef ds:uri="http://schemas.openxmlformats.org/package/2006/metadata/core-properties"/>
    <ds:schemaRef ds:uri="1b1b30cf-fe08-4f05-8b80-08912e82cc20"/>
    <ds:schemaRef ds:uri="http://schemas.microsoft.com/office/2006/metadata/properties"/>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248</TotalTime>
  <Words>302</Words>
  <Application>Microsoft Office PowerPoint</Application>
  <PresentationFormat>On-screen Show (16:9)</PresentationFormat>
  <Paragraphs>33</Paragraphs>
  <Slides>11</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Cascadia Code</vt:lpstr>
      <vt:lpstr>Tajawal</vt:lpstr>
      <vt:lpstr>Times  New Roman</vt:lpstr>
      <vt:lpstr>Arial</vt:lpstr>
      <vt:lpstr>Rajdhani</vt:lpstr>
      <vt:lpstr>Calibri</vt:lpstr>
      <vt:lpstr>Mystical Woods Smooth Script</vt:lpstr>
      <vt:lpstr>Rajdhani Medium</vt:lpstr>
      <vt:lpstr>Wingdings</vt:lpstr>
      <vt:lpstr>Times New Roman</vt:lpstr>
      <vt:lpstr>Web Hosting Project Proposal by Slidesgo</vt:lpstr>
      <vt:lpstr> BÁO CÁO ĐỒ ÁN</vt:lpstr>
      <vt:lpstr>DANH SÁCH THÀNH VIÊN</vt:lpstr>
      <vt:lpstr>BẢNG PHÂN CÔNG NHIỆM VỤ</vt:lpstr>
      <vt:lpstr>Tổng quan Project</vt:lpstr>
      <vt:lpstr>- Ngôn ngữ: Javascript - công cụ: Expo để build project - Frontend: framework React-native  - Backend server: nền tảng Node js , framework  Express js  </vt:lpstr>
      <vt:lpstr>PowerPoint Presentation</vt:lpstr>
      <vt:lpstr>PowerPoint Presentation</vt:lpstr>
      <vt:lpstr>PowerPoint Presentation</vt:lpstr>
      <vt:lpstr>PowerPoint Presentation</vt:lpstr>
      <vt:lpstr>TỔNG KẾT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HOSTING PROJECT PROPOSAL</dc:title>
  <dc:creator>admin</dc:creator>
  <cp:lastModifiedBy>FNU LNU</cp:lastModifiedBy>
  <cp:revision>75</cp:revision>
  <dcterms:modified xsi:type="dcterms:W3CDTF">2024-04-17T01:23:35Z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0x01010052C641DAB1E407489AAFBD1506E4FFBC</vt:lpwstr>
  </property>
</Properties>
</file>